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presProps" Target="presProps.xml"/>
  <Relationship Id="rId206" Type="http://schemas.openxmlformats.org/officeDocument/2006/relationships/viewProps" Target="viewProps.xml"/>
  <Relationship Id="rId20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867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01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02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sur les classes sociales (12500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 2012 at 4:01:16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lisme et communautés éthniques (1297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2 at 11:01:07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aston Eyskens : le scepticisme qui soulève les montagne (1303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2 at 4:01:10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chékov 1860-1904 (1444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2:02:13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é Renard et son destin (1451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0:02:32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er et demain : pensées brèves (1463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2 at 4:02:21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organisant les agglomérations et fédérations de communes (1487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4:02:10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gers (1507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2:03:41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gures gigantesques à Liège dans le passé et à présent (1523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9:03:17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 des personnes âgées et des vieillards (15412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1:03:57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e 1970 sur la situation sociale dans le monde. Additif XV : La sécurité sociale et le développement (15412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1:03:35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Volders 1855-1896 (1544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11:03:04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 contre Marx : la société technobureaucratique (1544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12:03:50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on Tolstoï (1550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10:03:58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nger de cap : programmer pour un gouvernement démocratique d'union populaire (1552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12:03:3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dministratif : Congrès national des 12 et 13 décembre 1970 (1575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12:04:59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mond Picard et Jules Destrée (1588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11:04:50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x primices de l'humanisme socialiste : Edmond Picard et Jules Destrée (15888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11:04:01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bligation politique (1659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12:04:32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la dissolution des chambres ? (1668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2 at 4:05:23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mographie sociale (1669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10:05:15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egain américain = The Greening of America (1698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10:05:31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ation de la nature (1728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12:05:41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 I de la révolution russe ; suivi de : La ville en danger III (1740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4 2012 at 1:06:51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 I de la révolution russe. II ; suivi de : La ville en danger II (1740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4 2012 at 1:06:03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ulture et l'Etat (175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11:06:51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peaux : le refus du règne de la bête (1770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9:06:58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oc du futur (1779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2:06:21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iverses formes de travail temporaire (1785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12 at 12:06:01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vail social, promotion humaine : des fondements aux orientations pratiques (1900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29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te d'Israël (1920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10:09:01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ttérature russe clandestine (1953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9:09:21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dian Arey : its Contribution to the Development of a Nation (1962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 2012 at 1:10:29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00 ans d'action syndicale et socialiste dans le Centre : 1871-1971 (1969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10:10:27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 40 : la Belgique occupée (1988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2:10:44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hommage à Jean Constant (2000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3 2012 at 11:10:32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nouvelle culture (2025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2 at 10:11:58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emps du changement : une image de la société : une option politique pour l'an 2000 (2040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10:11:05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cience d'aujourd'hui pour la société de demain (2075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2 at 10:11:08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nri Simonet : le bon usage du pouvoir (2086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3:12:54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ti-soviétisme : profession des sionistes (2121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9:12:33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éserteurs (2131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 2013 at 11:01:02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IB pourquoi ? : vingt-cinquième rapport annuel de la Fédération des industries belges (2151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3 at 4:01:09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jeu (2180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3 at 2:01:09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ils pratiques à l'usage des travailleurs licenciés pour cause de fermeture de charbonnages (2191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2:01:16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chapitre inédit du Capital (22106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8:01:45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(2212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3 at 10:01:59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pérations électorales : pour les conseils de l'entreprise et les comités de sécurité et d'hygiène (2832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3 at 11:11:04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lassenstrijd en direkte demokratie (2833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3 at 1:11:57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bliografische gegevens betreffende Camille Huysmans (2863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3 at 10:11:18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internationaux (4027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11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scolaire de l'Athénée royal Liège 2 (4027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0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archie : sa philosophie son idéal (41526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3 2016 at 4:02:27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 : Leven, leer en Betekenis (41530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12:02:46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électorales belges : concernant les élections législatives et provinciales coordonnées et annotées (42202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6 at 3:03:02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électorales belges : concernant les élections législatives et provinciales coordonnées et annotées [Dupliquer] (4220239-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6 at 3:03:02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ugdherinneringen (42571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6 at 4:04:39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ilbert Mottard (26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54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électorales belges : concernant les élections législatives et provinciales coordonnées et annotées (BIB 179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6 at 3:03:02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Irène et Georges Vrancken (265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land Brulmans (2651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5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'il faut savoir du Ministère des communications, postes, télégraphes et téléphones (2867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7 2009 at 11:08:43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géant de la Résistance : Walthère Dewé (3139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09 at 11:12:42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nri Simonet, le bon usage du pouvoir (3160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3:12:19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'histoire de la pensée et des doctrines économiques. T. 1 De Montchrétien à Marx (3212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9:01:45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ution en Allemagne : 1917-1923 (3225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0 at 2:01:24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, Friedrich Engels : Essai biographique (3228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0 at 4:01:54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ande expérience : La science et la technique au service de la Deuxième Décennie des Nations Unies pour le développement (3265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ide au développement, obligation morale ? (3265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essus du développement (3265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mensions sociales du développement (3265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che-Orient : la guerre de demain ? (326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inq communismes : Russe-Yougoslave-Chinois-Tchèque-Cubain (326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rigines du gauchisme (326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déologies dans le monde actuel (3266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rtis politiques : essai sur les tendances oligarchiques des démocraties (3267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rtalité infantile en Belgique (3267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pinion publique belge : le Parlement, l'Europe, les finances publiques, la politique culturelle : XXXI ème semaine sociale universitaire. (3267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s, responsabilités, études, carrière à 18 ans (326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nde de l'Islam (3269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ladies de l'environnement : La France en saccage (3269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ôle des pouvoirs locaux en matière de sauvegarde de la nature et de l'environnement (3269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munes au seuil du troisième âge ? : discours d'ouverture prononçé par Monsieur Gilbert Mottard, gouverneur de la Province de Liège, le 16/11/1971 (327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fis de la société industrielle (3271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le Wallonie ? Quel socialisme ? : les bases d'un rassemblement des progressistes (3271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hoisies. Tome 2 (3272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hoisies. Tome 3 (3272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lture et démocratie socialiste : sur la politique culturelle hongroise (3272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urospace : l'Europe et l'Espace : bilan et perspectives (327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tiquités Egyptiennes et Verres du Proche-Orient ancien des Musées Curtius et du Verre de Liège (327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ecret d'Adam (327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mondiale : l'histoire du Komintern (1919-1943) racontée par l'un de ses principaux témoins (3279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éthodes des sciences humaines dans l'entreprise (3280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niversité belge : du pari au défi (3284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me (3284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l'épouser ? Et autres essais (328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éparons de nouvelles victoires (328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ualité du Socialisme (3286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réformiste (3287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 électoral général (328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lections législatives et provinciales : opérations électorales : Instructions pour témoins (3287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du 11 octobre 1970 : résultats, comparaison (4050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0 at 2:10:13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ace et les préjugés : année internationale de lutte contre le racisme (7167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11 at 12:05:56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vince de Liège : population et emploi en 1980 (769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11 at 1:06:31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ttérature et révolution (801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1 at 12:06:55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prononcé au Sénat par M. Fernand Dehousse, [...] (821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8 2011 at 9:07:55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Wallonie devant l'autonomie culturelle : discours prononcé au Sénat de Belgique. Suivi du texte des lois du 3 juillet 1971 (groupes linguistiques) et du 21 juillet 1971 (Conseils culturelles) (821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8 2011 at 9:07:59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de l'utopie (8999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10:08:54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erspectives de la lutte des classes en Belgique : l'action des communistes gage d'unité et de victoires pour tout le mouvement ouvrier (960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1 at 2:09:2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emnisation des dermatoses professionnelles (10298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6 2011 at 11:10:28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turnisme professionnel et expertise de laboratoire (1029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6 2011 at 11:10:02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onquête de l'espoir (10697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1 at 3:10:44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vironnement (1074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4 2011 at 9:10:10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 40 : la Belgique occupé (107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4 2011 at 10:10:01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'Aristote à Darwin et retour : essai sur quelques constantes de la biophilosophie (1096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6 2011 at 3:10:57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éation culturelle dans la société moderne (1118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 2011 at 4:11:30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rancs-maçons (1150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1 at 11:11:15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lo Bronne (11664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0:11:09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hique et condition humaine (1170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:11: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202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2024-05-18T22:14:46Z</dcterms:created>
  <dcterms:modified xsi:type="dcterms:W3CDTF">2024-05-18T22:14:46Z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