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14807123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urès : homme d'aujourd'hui (10255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4 2011 at 10:10: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2">
  <a:themeElements>
    <a:clrScheme name="Theme42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2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2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2024-09-08T10:20:50Z</dcterms:created>
  <dcterms:modified xsi:type="dcterms:W3CDTF">2024-09-08T10:20:50Z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