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807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aurès : homme d'aujourd'hui (102556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ctober 4 2011 at 10:10: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2024-09-08T10:20:50Z</dcterms:created>
  <dcterms:modified xsi:type="dcterms:W3CDTF">2024-09-08T10:20:50Z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