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slide" Target="slides/slide2.xml"/>
  <Relationship Id="rId5" Type="http://schemas.openxmlformats.org/officeDocument/2006/relationships/slide" Target="slides/slide3.xml"/>
  <Relationship Id="rId6" Type="http://schemas.openxmlformats.org/officeDocument/2006/relationships/slide" Target="slides/slide4.xml"/>
  <Relationship Id="rId7" Type="http://schemas.openxmlformats.org/officeDocument/2006/relationships/slide" Target="slides/slide5.xml"/>
  <Relationship Id="rId8" Type="http://schemas.openxmlformats.org/officeDocument/2006/relationships/slide" Target="slides/slide6.xml"/>
  <Relationship Id="rId9" Type="http://schemas.openxmlformats.org/officeDocument/2006/relationships/slide" Target="slides/slide7.xml"/>
  <Relationship Id="rId10" Type="http://schemas.openxmlformats.org/officeDocument/2006/relationships/slide" Target="slides/slide8.xml"/>
  <Relationship Id="rId11" Type="http://schemas.openxmlformats.org/officeDocument/2006/relationships/slide" Target="slides/slide9.xml"/>
  <Relationship Id="rId12" Type="http://schemas.openxmlformats.org/officeDocument/2006/relationships/slide" Target="slides/slide10.xml"/>
  <Relationship Id="rId13" Type="http://schemas.openxmlformats.org/officeDocument/2006/relationships/slide" Target="slides/slide11.xml"/>
  <Relationship Id="rId14" Type="http://schemas.openxmlformats.org/officeDocument/2006/relationships/presProps" Target="presProps.xml"/>
  <Relationship Id="rId15" Type="http://schemas.openxmlformats.org/officeDocument/2006/relationships/viewProps" Target="viewProps.xml"/>
  <Relationship Id="rId1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1480686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/>

</file>

<file path=ppt/slides/_rels/slide10.xml.rels><?xml version="1.0" encoding="UTF-8" standalone="yes"?>
<Relationships xmlns="http://schemas.openxmlformats.org/package/2006/relationships"/>

</file>

<file path=ppt/slides/_rels/slide11.xml.rels><?xml version="1.0" encoding="UTF-8" standalone="yes"?>
<Relationships xmlns="http://schemas.openxmlformats.org/package/2006/relationships"/>

</file>

<file path=ppt/slides/_rels/slide2.xml.rels><?xml version="1.0" encoding="UTF-8" standalone="yes"?>
<Relationships xmlns="http://schemas.openxmlformats.org/package/2006/relationships"/>

</file>

<file path=ppt/slides/_rels/slide3.xml.rels><?xml version="1.0" encoding="UTF-8" standalone="yes"?>
<Relationships xmlns="http://schemas.openxmlformats.org/package/2006/relationships"/>

</file>

<file path=ppt/slides/_rels/slide4.xml.rels><?xml version="1.0" encoding="UTF-8" standalone="yes"?>
<Relationships xmlns="http://schemas.openxmlformats.org/package/2006/relationships"/>

</file>

<file path=ppt/slides/_rels/slide5.xml.rels><?xml version="1.0" encoding="UTF-8" standalone="yes"?>
<Relationships xmlns="http://schemas.openxmlformats.org/package/2006/relationships"/>

</file>

<file path=ppt/slides/_rels/slide6.xml.rels><?xml version="1.0" encoding="UTF-8" standalone="yes"?>
<Relationships xmlns="http://schemas.openxmlformats.org/package/2006/relationships"/>

</file>

<file path=ppt/slides/_rels/slide7.xml.rels><?xml version="1.0" encoding="UTF-8" standalone="yes"?>
<Relationships xmlns="http://schemas.openxmlformats.org/package/2006/relationships"/>

</file>

<file path=ppt/slides/_rels/slide8.xml.rels><?xml version="1.0" encoding="UTF-8" standalone="yes"?>
<Relationships xmlns="http://schemas.openxmlformats.org/package/2006/relationships"/>

</file>

<file path=ppt/slides/_rels/slide9.xml.rels><?xml version="1.0" encoding="UTF-8" standalone="yes"?>
<Relationships xmlns="http://schemas.openxmlformats.org/package/2006/relationships"/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ontre-révolution en Allemagne : 13-20 mars 1920 : récit d'un témoin (32782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5]]>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 socialisme contre l'état (32868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8]]>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Grève générale en Belgique (avril 1913) (329004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9]]>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s trois stades d'une oeuvre ouvrière (32789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5]]>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75 années de domination bourgeoise 1830-1905 : essais (327936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5]]>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oopération : ses origines, sa nature, ses grandes fonctions (328495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7]]>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s finances coopératives (328497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7]]>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es aspects politiques du mouvement coopératif (328498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7]]>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La coopération et l'Etat dans l'organisation des services publics (328543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7]]>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euvres choisies. Tome III : Le défenseur de la paix (328561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7]]>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6635115"/>
          <a:chOff x="0" y="228600"/>
          <a:chExt cx="9144000" cy="6635115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b="1" sz="20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Oeuvres choisies. Tome IV : Le journaliste (328562)]]></a:t>
            </a:r>
          </a:p>
        </p:txBody>
      </p:sp>
      <p:sp>
        <p:nvSpPr>
          <p:cNvPr id="2" name=""/>
          <p:cNvSpPr txBox="1"/>
          <p:nvPr/>
        </p:nvSpPr>
        <p:spPr>
          <a:xfrm>
            <a:off x="7772400" y="6492240"/>
            <a:ext cx="1371600" cy="142875"/>
          </a:xfrm>
          <a:prstGeom prst="rect"/>
        </p:spPr>
        <p:txBody>
          <a:bodyPr rtlCol="0" bIns="45720" lIns="91440" rIns="91440" tIns="45720">
            <a:spAutoFit/>
          </a:bodyPr>
          <a:lstStyle/>
          <a:p>
            <a:pPr algn="ctr" fontAlgn="base" marL="0" marR="0" indent="0" lvl="0">
              <a:lnSpc>
                <a:spcPct val="100000"/>
              </a:lnSpc>
            </a:pPr>
            <a:r>
              <a:rPr lang="en-US" sz="120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February 11 2010 at 1:02:47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35">
  <a:themeElements>
    <a:clrScheme name="Theme35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5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5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2024-09-08T10:16:27Z</dcterms:created>
  <dcterms:modified xsi:type="dcterms:W3CDTF">2024-09-08T10:16:27Z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