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8068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tre-révolution en Allemagne : 13-20 mars 1920 : récit d'un témoin (327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contre l'état (3286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en Belgique (avril 1913) (329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stades d'une oeuvre ouvrière (327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nées de domination bourgeoise 1830-1905 : essais (327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: ses origines, sa nature, ses grandes fonctions (3284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opératives (328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ects politiques du mouvement coopératif (328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'Etat dans l'organisation des services publics (3285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III : Le défenseur de la paix (3285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IV : Le journaliste (3285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2024-09-08T10:16:27Z</dcterms:created>
  <dcterms:modified xsi:type="dcterms:W3CDTF">2024-09-08T10:16:27Z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