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979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aymond Bayot (2651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1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Raymond Bayot (BE  ALPHAS ARC-P BAY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2024-05-19T01:22:04Z</dcterms:created>
  <dcterms:modified xsi:type="dcterms:W3CDTF">2024-05-19T01:22:04Z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