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presProps" Target="presProps.xml"/>
  <Relationship Id="rId131" Type="http://schemas.openxmlformats.org/officeDocument/2006/relationships/viewProps" Target="viewProps.xml"/>
  <Relationship Id="rId13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62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2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2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ire : roman (377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0:04:5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e : essai biographique (4163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3:0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sage de la femme (315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:12:4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sciences administratives : nationalité (3201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4:01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sciences administratives : état civil (3202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11:01:2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sins de Georges Junod (3269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cales chez les pêcheurs de perles : Arabie - Zanzibar - Maldives - Ceylan (327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a guerre (327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tapes de l'archéologie (328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à l'usage des officiers de l'Etat Civil (328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rapport sur l'exercice 1941 et bilan 1941 = Hoofdkas voor het klein beoepskrediet : verslag over het dienstjaar 1941 en balans 1941 (337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1:03:2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rapport sur l'exercice 1942 et bilan 1942 = Hoofdkas voor het klein beoepskrediet : verslag over het dienstjaar 1942 en balans 1942 (337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1:03:1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: les génies invisibles de la cité (10248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2:10:3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.G.T.B. (130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offerte à Louis De Brouckère par Charles Rahier pour son 80e anniversaire accompagnée d'une lettre de celui-ci. (130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belge pour l'étude des problèmes d'après-guerre (130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ènes et images de la vie naturelle (1495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1:02:1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gesse et la destinée (149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vivante de P.J. Proudhon. Tome 1er (151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21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vivante de P.J. Proudhon. Tome 2e (152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8:03:2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vilaine femme (1588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21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et la paix véritables basés sur la morale chrétienne : message de Noël précédé d'une lettre pastorale de S.E. le Cardinal Van Roey (1638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5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littéraire sur le Vicomte de Bonald (175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2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ours de l'homme (189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devant l'infini (1905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0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. Tome II : La formation de la coopération 1880-1914 (192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2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196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0:10:4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travail paysan (208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4:12:1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orporatif : lois et conditions d'un régime corporatif en Belgique (210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1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service social: tome II: les spécialisations du travail social (211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0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nature d'homme: ni ange, ni bête. (212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2:12:0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européenne (223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11:02:3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service social. Tome I : problèmes - modes détude - éléments de solution (2299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10:02:2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agricoles (2309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4:02:0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2024-05-19T19:17:40Z</dcterms:created>
  <dcterms:modified xsi:type="dcterms:W3CDTF">2024-05-19T19:17:40Z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