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presProps" Target="presProps.xml"/>
  <Relationship Id="rId103" Type="http://schemas.openxmlformats.org/officeDocument/2006/relationships/viewProps" Target="viewProps.xml"/>
  <Relationship Id="rId10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721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2.jpg"/>
</Relationships>

</file>

<file path=ppt/slides/_rels/slide99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1903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Léon Brockus (265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31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atherine Gillon (2653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26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propos de Saint Alphonse de Liguori (2596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10:05:41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théorique et socialdémocratie pratique (3143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09 at 12:12:28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coopération en Belgique : les hommes, les idées, les faits. Tome 2 (3147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09 at 3:12:58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réformiste français (3265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istique des industries extractives et métallurgiques et des appareils à vapeur en Belgique pour l'année 1902 (3267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uses économiques de la criminalité : étude historique et critique d'étiologie criminelle (326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03. Tome 90 (3269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uple du 20ème siècle aux Etats-Unis (3270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pirateurs et gens de police : le complot des libelles (2600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08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Associations Agricoles en Belgique (3270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artels de l'agriculture en Allemagne (327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is d'assurances sociales et ouvrières allemandes et établissements thérapeutiques (3272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socialiste allemande (3272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s sur la législation ouvrière aux Etats-Unis (3273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usts américains : leur action économique, sociale, politique (3273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az à Paris (32738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ion républicaine et sociale (3275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usse et la Révolution de 1848 : l'essai parlementaire de 1847, la révolution de mars et une année d'agitation, le refus de la couronne impériale (327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française et les congrégations : exposé historique et documents (3278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USC Bressoux (2651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3:06:3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paration de l'Eglise et de l'Etat en 1794 : introduction à l'histoire religieuse de la révolution française (3278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étapes du socialisme (3279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allemand : résumé historique (1848-1903) (3279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Mutualité : ses principes, ses bases véritables (3282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orps et l'âme de l'Enfant (3283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uvrière aux Etats-Unis (3284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sociétaire : extraits des oeuvres complète de Fourier; publiés par Hubert Bourgin (32859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théorique et Socialdémocratie pratique (3286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et pamphlets (3286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égime socialiste : principes de son organisation politique et économique (3286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le socialisme : arguments (3286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archie morale et crise sociale (3286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onflits du travail et leur solution (328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èves (329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rnographie cléricale (3410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1:03:11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Poulseur (2651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5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Sociétés Coopératives (52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:02:22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lendemain de la grève générale : organisation communiste du travail (6477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8 2011 at 10:04:07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professionnels : dans le mouvement ouvrier (6661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 2011 at 10:05:23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IVe congrès syndical tenu à la maison du peuple de Bruxelles les 14 et 15 décembre 1902 (758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0 2011 at 12:06:38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ode rural et le retour aux champs (11712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46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et suffrage universel (1222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3:12:22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oyen de parvenir : oeuvre contenant la raison de ce qui a été, est et sera (1251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 2012 at 10:01:49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éries et collections (127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3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ibliothèque de propagande (127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8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riodiques (1275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04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 rendu du XVIIIe Congrès annuel tenu les 12 et 13 avril 1903 (1561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23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et statuts du Parti ouvrier belge adoptés dans les Congrès de Bruxelles 1893 et de Quaregnon 1894 (1564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0:03:08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-rendu du IVe Congrès syndical tenu à la Maison du Peuple de Bruxelles les 14 et 15 décembre 1902 (15668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1:03:2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sukè : dialogue pour le théâtre en un acte et neuf scènes (1637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4 2012 at 10:04:4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gramme et statuts du Parti ouvrier belge adoptés dans les Congrès de Bruxelles 1893 et de Quaregnon 1894 (167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12 at 10:05:20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gistère infaillible des églises : réponses au "Fils de l'homme" de M.J. Halleux (1701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8:05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pport Rabier : la République et les congrégations (18992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9 2012 at 11:08:57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mploi de la vie (1900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1:08:39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hénomènes d'autoscopie (19002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30 2012 at 12:08:30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u contrat social (1905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2 at 10:09:3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et syndicats (1910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5 2012 at 10:09:03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re-pensée et protestantisme libéral (192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0:09:18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ve la commune (19240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2 2012 at 10:09:54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dition de la femme dans les diverses races et civilisations (1970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8 2012 at 1:10:09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litique et syndicats (19772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2 at 11:10:35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éparation des Eglises et de l'Etat (2091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2 at 12:12:29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en Belgique (21055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2 2012 at 10:12:30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ts d'ouvrier (2899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3 2013 at 11:12:10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istoire du mouvement ouvrier en Belgique 1830-1914 : Table des matières (375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42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2024-06-29T10:11:05Z</dcterms:created>
  <dcterms:modified xsi:type="dcterms:W3CDTF">2024-06-29T10:11:05Z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