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presProps" Target="presProps.xml"/>
  <Relationship Id="rId214" Type="http://schemas.openxmlformats.org/officeDocument/2006/relationships/viewProps" Target="viewProps.xml"/>
  <Relationship Id="rId215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60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ure du choix (260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5 2009 at 9:05:44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ilosophie marxiste et les sciences (128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4:01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tradition (1330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42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oisième combattant (1336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2 at 4:02:40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er organisé : le systtème des camps de concentration (143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sociale en Wallonie (1464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9:02:06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(146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2:02:4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1473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5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, Engels, marxisme (14749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3:02:2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erre Laval de l'armistice au poteau (1477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54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 de la loi communale (1483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2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cinquante ans de pensée socialiste : Babeuf, Saint-Simon, [...] (149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2:02:5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nergie : un problème essentiel de l'économie nationale : un essai pour le résoudre (151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9:03:27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rèse Desqueyroux (1516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13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Etats-Unis : 1492-1946 (151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5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artition de la population sur le territoire belge : étude de démographie sociale (1523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4:03:25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nsement général de la population au 31/12/1947 (15287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9:03:5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endonck : bagnards et bourreaux (153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12:03:0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pacité civile de la femme mariée et les régimes matrimoniaux (154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2 at 11:03:3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Congrès des 25, 26 et 27 octobre 1947 (15771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3:04:3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et l'orientation du Parti (1581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9:04:1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moral et financier : septembre 1944 - septembre 1947 (158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0:04:17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: revue mensuelle du bureau d'étude et de documentation de la Fédération générale du travail de Belgique (1670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2:05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'homme (1715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4:05:2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au pied du mur (171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8:05:4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tes et catholiques (171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8:05:24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sion commerciale belge en Amérique latine : janvier-mai 1947 (171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51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.-J. Proudhon : sa vie et sa correspondance 1838-1848 (172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9 2012 at 12:05:24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quiem : mémoire (1938-1940) (173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4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nouvel impérialisme russe (1742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0:06:2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ïcité, enseignement, éducation (174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10:06:5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Paul Delesalle (1914-1921) (1758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13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a-t-elle perdu la guerre ? (175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9:06:3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ers et contre tout : de Londres à Alger : souvenirs et documents sur la France libre 1940-1942 (1759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0:06:0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Heine (1761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4:06:52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mation et éducation des apprentis : quelques réflexions utiles aux moniteurs (1762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nances communales : le budget communal (176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1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service social dans l'entreprise : doctrines, législation sociale et réalisations pratiques (1779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1:06:20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a Chambre des Représentants par M. Troclet, Ministre du travail et de la prévoyance sociale (1785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2:06:3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ges immortelles de Marx (179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2 at 8:07:15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cience de la liberté (1905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0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 (19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30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II (1905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1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VIII (1905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49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X (19059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:09:58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pprenti centenaire (191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0:09:38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étape importante de l'évolution des forces syndicales : conférence nationale du travail des 16 et 17 juin 1947 (194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1:09:23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r your Information : Organisation of Agricultural Science in the Netherlands (196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45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mensuel (196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10:10:1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seignement public en Belgique (199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2 at 11:10:12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mmune de 1871 (201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1 2012 at 2:10:12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littérature de fossoyeurs (2061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0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 la littérature américaine : Hawthorne, Cooper, Melville, Poe, Emerson, Jones Very, Emily Dickinson, Henry James (2065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0:11:09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nnaie et le change (207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2:11:5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cience, la paix, la liberté (2084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:12:11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aire et rendement (2114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17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ttributions et pouvoirs du Conseil municipal de Paris : avant et après les décrets-lois des 21 avril et 13 juin 1939 complétés par l'ordonnace du 13 avril 1945 (2154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0:01:1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on de la recherche scientifique et du contrôle industriel : catalogue (2159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3 at 12:01:5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hos de "l'Heureux abri" à Solières (Huy) (2169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0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openbare dienst : studie over de rol van de coöperatie in de algemene regeling van de staatshuishoudkunde (41631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10:02:54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manisme et terreur : essai sur le problème communiste (4164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35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recruter, sélectionner et utiliser le personnel de bureau (4164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3:02:15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isins de la colère (41699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6 at 3:02:2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éroïne : Marguerite Bervoets : 1914-1944 (282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1:08:1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III le 14 juillet 1946 (286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09 at 2:08:50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ours de Flaubert (3153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2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éroïne : Marguerite Bervoets (1914-1944) : biographie (315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09 at 1:12:56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uchon de Lanaye (3205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0 at 11:01:1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de 1870-1871 et la Commune (321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3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e l'Angleterre socialiste ou l'échec d'une expérience (327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évision au service de l'entreprise par la méthode du contrôle budgétaire (327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 et réorganisation des entreprises (3275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rit sur le sable : cinquante ans de journalisme (327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région de Mons (327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région des flandres (3276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ologne : l'élan vital d'un peuple de ses origines jusqu'à nos jours (3277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3 le 14 juillet 1946 (32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ditions économiques de la paix (3280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5, Le procès de la circulation du capital (3281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6, Le procès de la circulation du capital (suite) (328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7, Le procès de la circulation du capital (suite) (3281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. Tome 8, Le procès de la circulation du capital (suite) (328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sère de la philosophie : réponse à la philosophie de la misère de M. Proudhon (3281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e Problèmes des Nationalisations (3281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étudier à l'université (3283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ez-vous la Belgique : itinéraire (3284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pratique de coopération agricole (3285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devant l'expérience (3285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culturelles (328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ttachement de la Wallonie à la France (328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a libération de la crainte : deux amendements à la charte : contrôle atomique et limitation du droit de veto (328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ervice militaire des étudiants et des diplômés universitaires (3289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application de l'article 2 de la loi du II mai 1929 : rapport sur l'exercice 1946 et bilan 1946 (336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3:03:40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éritable G.B. Shaw = The Real Bernard Shaw (518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1 at 11:02:17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3-4 mai 1947 Namur : rapport général (747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1 at 11:06:2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d'actualité : la décentralisation politique et la décentralisation administrative (78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2:06:1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cinq années de régime des allocations familiales en Belgique (830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3 2011 at 3:07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guerre des Nations Unies : 1939-1945 (897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11 at 9:08:34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belges parlent aux belges : la crise charbonnière devant l'opinion (899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9:08:31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ineur. Tome II (907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36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ateau de Herve charbonnier (9070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5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interséquestres : commentaire de l'accord sur la résolution des conflits portant sur les avoirs allemands ennemis signé à Bruxelles le 5 décembre 1947 (9188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9:08:5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mousquetaires. Vol. 1 (969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:0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uze ans dans la tourmante (1013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1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oge de la neutralité scolaire (1045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9:10:3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nine : 1870-1924 (104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2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de Nimes (108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1:10:3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mmune de Varsovie : trahie par Staline massacrée par Hitler (1166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2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socialisme et du communisme en France de 1871 à 1947 (11662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1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troduction du Marxisme en France (11662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3:11:0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introduction du marxisme en France (1167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1 at 10:11:44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épendance de la Wallonie (1170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es temps contemporains de 1815 à nos jours (1225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39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ler et l'amour (125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1:01:59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à la conjoncture économique : cours professé à l'école nationale d'organisation économique et sociale (126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2 at 4:01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210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2024-05-19T18:45:58Z</dcterms:created>
  <dcterms:modified xsi:type="dcterms:W3CDTF">2024-05-19T18:45:58Z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