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141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90 ans à la une : Le Peuple : 1885-1975 (5068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8 2011 at 3:02:5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2024-06-26T10:30:31Z</dcterms:created>
  <dcterms:modified xsi:type="dcterms:W3CDTF">2024-06-26T10:30:31Z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