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306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es enfants d'abord (256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2024-07-03T13:45:51Z</dcterms:created>
  <dcterms:modified xsi:type="dcterms:W3CDTF">2024-07-03T13:45:51Z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