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727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2024-07-06T09:01:19Z</dcterms:created>
  <dcterms:modified xsi:type="dcterms:W3CDTF">2024-07-06T09:01:19Z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