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presProps" Target="presProps.xml"/>
  <Relationship Id="rId182" Type="http://schemas.openxmlformats.org/officeDocument/2006/relationships/viewProps" Target="viewProps.xml"/>
  <Relationship Id="rId18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140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177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178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provinciales 1954 (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liégeoise de 1789 (1290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2 at 8:01:09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sistance (1303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7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ticipation à des actes de résistance (13034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2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étés secrètes (1316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12:01:16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gime parlementaire et système électorale (1328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11:01:34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prononcé à la Chambre des Représentants par M. Leburton : séance du jeudi 17 décembre 1953 : projet de loi relatif à la pension de vieillesse des travailleurs indépendants (1463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2 at 4:02:36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uerres scolaires en Belgique (1490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2 at 10:02:50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critique de l'économie politique. Livre deuxième : Le procès de la circulation du capital. 2 (1509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0:03:59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orie des groupements sociaux suivi d'une étude sur le droit social (1521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2 at 10:03:07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SC à l'assaut de l'école nationale (1533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4 2012 at 3:03:22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claration commune sur la productivité (1540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4:03:39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ersonnel de cadre subalterne (enquête faite dans des entreprises industrielles belges) (1540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4:03:59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blèmes de gestion des entreprises :opinions américaines : opinions europénnes (1542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0 2012 at 3:03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èglement d'ordre intérieur du Conseil provincial et de la députation permanente (1678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3:05:33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sitions syndicales, l'évolution du syndicalisme (1702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10:05:35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RSS après Staline. (17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0:06:08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oi des glaces (1746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1:06:23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XXe Congrès coopératif tenu à Bruxelles les 2 et 3 octobre 1954 : compte rendu (1754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1 2012 at 9:06:15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gures révolutionnaires : XVIIIe siècle (1771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11:06:16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s Milovan Djilas durant le Plénum du Comité central de la Ligue des communistes de Yougoslavie (1778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10:06:58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emin des tourments : trilogie. 1 : Deux soeurs (17794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12:06:10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emin des tourments : trilogie. 3 : Sombre matin (1779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12:06:18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mier rapport annuel 1954 (18769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0 2012 at 11:08:50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extraordinaire 30-31 octobre 1954 : situation économique et perspectives d'avenir (1915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2 at 12:09:17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ngt-septième rapport annuel : 1953-1954 (1932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7 2012 at 11:09:13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ente-quatrième rapport annuel : 1953-1954 (1932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7 2012 at 12:09:29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fondamentaux de philosophie (20199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11:11:23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ffice de publicité : 1854-1954 (20208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1:11:06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tation néolitique de Rijckholt-Sainte-Gertrude (Limbourg hollandais) : 1904-1954 (2022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2 at 9:11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mensuel : Centre d'études et de documentation sociales de la Province de Liège (2060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4:11:53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ituation et l'importance économique de la Faune autochtone dans la région liégeoise (2154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3 at 10:01:22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mpérialisme, stade suprême du capitalisme : essai de vulgarisation (248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3 at 3:05:56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visuelles (2773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36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dividualisation en éducation physique (2835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3 at 12:11:39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chinoise sur la voie du socialisme (2837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3 at 9:11:30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ndicats en U.R.S.S. et dans les pays satellites (2842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3 at 3:11:54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prophet armed (2863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3 at 11:11:22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50-1956 / Indicateur tenu par le Secrétaire Communal (37532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31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 Engels Marxisme (41636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6 at 3:02:42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opération : idées, faits, techniques (42354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4 2016 at 9:04:18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blème financiers de la sécurité sociale et plus particulièrement de l'assurance maladie-invalidité en Belgique (45698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6 at 4:11:58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ation en l'honneur de Madame Gabrielle Derscheid, doyenne d'honneur du travail social en Belgique (45824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6 at 10:11:08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fédérales 1954 ()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ation d'hommage à Léon Jeunhomme : organisée à l'occasion de ses soixante-dix ans (2591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09 at 10:05:32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(Complément à l') Essai de coordination du Statut des agents de l'Etat (2872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2:08:29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itiation économique et sociale. Vol. 1 : Plans de travail à l'usage des militants, des étudiants et des cercles d'études (317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09 at 12:12:27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itiation économique et sociale. Vol. 2 : Principes : doctrines et tendances : jugements et orientation : les papes ont parlé (3172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09 at 2:12:5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âteaux  de Noël et leur décoration en Hainaut (2598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2:05:52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euvre de Léon Blum (3174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0:01:14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croissement de la productivité dans les industries de transformation (3233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1:01:22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ientation professionnelle en France (3234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4:01:46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alaires minima en Amérique latine (323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0 at 9:01:23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, Engels,  Marxisme (326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ois sources et les trois parties constitutives du marxisme (3267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 et arrêtés royaux de Belgique : année 1954 (3269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erron de Liège (3269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es autoroutes, une question d'actualité : Anvers-Liège ou Bruxelles-Liège ? (326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944-1954 : dix ans de politique socialiste à la Députation permanente de Liège (327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de Jaurès ou la France d'avant 1914 (2600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11:05:39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2ème rapport général sur l'activité de la communauté (13 avril 1953-11 avril 1954) (3274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at prévisionnel général pour l'exercice 1954-1955 (3274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posé sur la situation de la Communauté au début de 1954 (3274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èglement de l'Assemblée Commune (3274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 concernant les relations entre la Communauté Européenne du Charbon et de l'Acier et le Royaume-Uni (3274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uxième réunion jointe des Membres de l'Assemblée consultative du Conseil de l'Europe et des membres de l'assemblée commune de la Communauté Européenne du Charbon et de l'Acier ( 20 mai 1954 ) : compte-rendu in extenso des débats (3274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 et le siège de la Haute Autorité de la C.E.C.A. (3275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ECE au service de l'Europe : les activités de l'Organisation Européenne de Coopération Economique (327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t de vendre (3275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tite histoire de l'idée européenne (3276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le progrès social par l'expansion économique (3281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pansion : essai de synthèse (328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ion par l'assurance-vie avec péréquation automatique en cas de dépréciation monétaire (328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ion de vieillesse des travailleurs indépendants (3282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ge européen d'éducation populaire sur la promotion et la sociographie culturelles : Wégimont, le 26 avril-7 mai 1954 : rapport (3283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able des carrés, cubes, racines carrées et cubiques, réciproques, logarithmes, circonférences et surface des cercles de la suite naturelle des nombres de 1 à 1000. Table des logarithmes naturels de 1,00 à 10. Polygones réguliers (3284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agricole : notes sur son évolution actuelle dans la province de Liège (3285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euil des lois électorales belges concernant les élections législatives et provinciales cooordonnées et annotées (3287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èglements d'ordre intérieur du Conseil Provincial et de la Députation Permanente (3287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nq année de lutte pour la paix (3289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guy socialiste (4054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1 2010 at 11:10:24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euxième Guerre mondiale (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02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quête sur les budgets ouvriers : enquête portant sur les dépenses des familles de travailleurs selon le nombre d'enfants (7360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6 2011 at 4:05:13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 socialiste internationale : le mensuel de l'internationalisme militant (7844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2 2011 at 12:06:22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hasse sous-marine (9529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1 at 9:09:14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connaître la pensée de Gandhi (953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1 at 10:09:39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es investissements industriels en Belgique (10237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0 2011 at 11:09:04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ée d'études agricoles du 21 février 1954 : la sécurité sociale des agriculteurs : le régime fiscal des agriculteurs (103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0 2011 at 10:10:45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ductivité nationale et coopération (10713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1 at 12:10:59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eud ou Jung ? (1105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7 2011 at 4:10:23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nd le fascisme nous devançait : souvenirs et leçons de dix ans : 1930-1940 (1147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1 at 11:11:54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ée d'étude agricoles du 21 février 1954 : une politique agricole socialiste (11667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:11:24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178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2024-05-19T05:49:20Z</dcterms:created>
  <dcterms:modified xsi:type="dcterms:W3CDTF">2024-05-19T05:49:20Z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