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59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u travail d'après la théorie de Fourier (328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2024-05-18T19:15:06Z</dcterms:created>
  <dcterms:modified xsi:type="dcterms:W3CDTF">2024-05-18T19:15:06Z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