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presProps" Target="presProps.xml"/>
  <Relationship Id="rId51" Type="http://schemas.openxmlformats.org/officeDocument/2006/relationships/viewProps" Target="viewProps.xml"/>
  <Relationship Id="rId5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92788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/>

</file>

<file path=ppt/slides/_rels/slide10.xml.rels><?xml version="1.0" encoding="UTF-8" standalone="yes"?>
<Relationships xmlns="http://schemas.openxmlformats.org/package/2006/relationships"/>

</file>

<file path=ppt/slides/_rels/slide11.xml.rels><?xml version="1.0" encoding="UTF-8" standalone="yes"?>
<Relationships xmlns="http://schemas.openxmlformats.org/package/2006/relationships"/>

</file>

<file path=ppt/slides/_rels/slide12.xml.rels><?xml version="1.0" encoding="UTF-8" standalone="yes"?>
<Relationships xmlns="http://schemas.openxmlformats.org/package/2006/relationships"/>

</file>

<file path=ppt/slides/_rels/slide13.xml.rels><?xml version="1.0" encoding="UTF-8" standalone="yes"?>
<Relationships xmlns="http://schemas.openxmlformats.org/package/2006/relationships"/>

</file>

<file path=ppt/slides/_rels/slide14.xml.rels><?xml version="1.0" encoding="UTF-8" standalone="yes"?>
<Relationships xmlns="http://schemas.openxmlformats.org/package/2006/relationships"/>

</file>

<file path=ppt/slides/_rels/slide15.xml.rels><?xml version="1.0" encoding="UTF-8" standalone="yes"?>
<Relationships xmlns="http://schemas.openxmlformats.org/package/2006/relationships"/>

</file>

<file path=ppt/slides/_rels/slide16.xml.rels><?xml version="1.0" encoding="UTF-8" standalone="yes"?>
<Relationships xmlns="http://schemas.openxmlformats.org/package/2006/relationships"/>

</file>

<file path=ppt/slides/_rels/slide17.xml.rels><?xml version="1.0" encoding="UTF-8" standalone="yes"?>
<Relationships xmlns="http://schemas.openxmlformats.org/package/2006/relationships"/>

</file>

<file path=ppt/slides/_rels/slide18.xml.rels><?xml version="1.0" encoding="UTF-8" standalone="yes"?>
<Relationships xmlns="http://schemas.openxmlformats.org/package/2006/relationships"/>

</file>

<file path=ppt/slides/_rels/slide19.xml.rels><?xml version="1.0" encoding="UTF-8" standalone="yes"?>
<Relationships xmlns="http://schemas.openxmlformats.org/package/2006/relationships"/>

</file>

<file path=ppt/slides/_rels/slide2.xml.rels><?xml version="1.0" encoding="UTF-8" standalone="yes"?>
<Relationships xmlns="http://schemas.openxmlformats.org/package/2006/relationships"/>

</file>

<file path=ppt/slides/_rels/slide20.xml.rels><?xml version="1.0" encoding="UTF-8" standalone="yes"?>
<Relationships xmlns="http://schemas.openxmlformats.org/package/2006/relationships"/>

</file>

<file path=ppt/slides/_rels/slide21.xml.rels><?xml version="1.0" encoding="UTF-8" standalone="yes"?>
<Relationships xmlns="http://schemas.openxmlformats.org/package/2006/relationships"/>

</file>

<file path=ppt/slides/_rels/slide22.xml.rels><?xml version="1.0" encoding="UTF-8" standalone="yes"?>
<Relationships xmlns="http://schemas.openxmlformats.org/package/2006/relationships"/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image" Target="../media/58738_ca_object_representations_media_1388_large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image" Target="../media/46044_ca_object_representations_media_1389_large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image" Target="../media/98563_ca_object_representations_media_1429_large3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image" Target="../media/67006_ca_object_representations_media_1430_large4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image" Target="../media/49334_ca_object_representations_media_1070_large5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image" Target="../media/62706_ca_object_representations_media_1076_large6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image" Target="../media/71465_ca_object_representations_media_1077_large7.jpg"/>
</Relationships>

</file>

<file path=ppt/slides/_rels/slide3.xml.rels><?xml version="1.0" encoding="UTF-8" standalone="yes"?>
<Relationships xmlns="http://schemas.openxmlformats.org/package/2006/relationships"/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image" Target="../media/44019_ca_object_representations_media_1078_large8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image" Target="../media/60484_ca_object_representations_media_1079_large9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image" Target="../media/32901_ca_object_representations_media_1081_large10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image" Target="../media/10535_ca_object_representations_media_1086_large11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image" Target="../media/45621_ca_object_representations_media_1087_large1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image" Target="../media/89172_ca_object_representations_media_1096_large1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image" Target="../media/87053_ca_object_representations_media_1148_large1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image" Target="../media/45678_ca_object_representations_media_1162_large1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image" Target="../media/2963_ca_object_representations_media_1163_large16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image" Target="../media/8809_ca_object_representations_media_1164_large17.jpg"/>
</Relationships>

</file>

<file path=ppt/slides/_rels/slide4.xml.rels><?xml version="1.0" encoding="UTF-8" standalone="yes"?>
<Relationships xmlns="http://schemas.openxmlformats.org/package/2006/relationships"/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image" Target="../media/40918_ca_object_representations_media_1165_large18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image" Target="../media/22529_ca_object_representations_media_1192_large19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image" Target="../media/85254_ca_object_representations_media_1193_large20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image" Target="../media/5876_ca_object_representations_media_1362_large21.jpg"/>
</Relationships>

</file>

<file path=ppt/slides/_rels/slide44.xml.rels><?xml version="1.0" encoding="UTF-8" standalone="yes"?>
<Relationships xmlns="http://schemas.openxmlformats.org/package/2006/relationships"/>

</file>

<file path=ppt/slides/_rels/slide45.xml.rels><?xml version="1.0" encoding="UTF-8" standalone="yes"?>
<Relationships xmlns="http://schemas.openxmlformats.org/package/2006/relationships"/>

</file>

<file path=ppt/slides/_rels/slide46.xml.rels><?xml version="1.0" encoding="UTF-8" standalone="yes"?>
<Relationships xmlns="http://schemas.openxmlformats.org/package/2006/relationships"/>

</file>

<file path=ppt/slides/_rels/slide47.xml.rels><?xml version="1.0" encoding="UTF-8" standalone="yes"?>
<Relationships xmlns="http://schemas.openxmlformats.org/package/2006/relationships"/>

</file>

<file path=ppt/slides/_rels/slide5.xml.rels><?xml version="1.0" encoding="UTF-8" standalone="yes"?>
<Relationships xmlns="http://schemas.openxmlformats.org/package/2006/relationships"/>

</file>

<file path=ppt/slides/_rels/slide6.xml.rels><?xml version="1.0" encoding="UTF-8" standalone="yes"?>
<Relationships xmlns="http://schemas.openxmlformats.org/package/2006/relationships"/>

</file>

<file path=ppt/slides/_rels/slide7.xml.rels><?xml version="1.0" encoding="UTF-8" standalone="yes"?>
<Relationships xmlns="http://schemas.openxmlformats.org/package/2006/relationships"/>

</file>

<file path=ppt/slides/_rels/slide8.xml.rels><?xml version="1.0" encoding="UTF-8" standalone="yes"?>
<Relationships xmlns="http://schemas.openxmlformats.org/package/2006/relationships"/>

</file>

<file path=ppt/slides/_rels/slide9.xml.rels><?xml version="1.0" encoding="UTF-8" standalone="yes"?>
<Relationships xmlns="http://schemas.openxmlformats.org/package/2006/relationships"/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go : positions socialistes, 1885-1960 (3265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jet de pacte scolaire (3283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ification et organisation de l'économie (3286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grammes socialistes (32861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wallons face à la protection des intérêts wallons (3287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politique communale "jeune" (3287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de juin 1949 : Documentation (3287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jet de programme électoral du Parti Socialiste Belge (3287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de 1958 : La politique socialiste de la Députation Permanente de Liège (3287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législatives 1961 : Directives et documentation pour nos militants (3287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yllabus pour orateurs et militants : élections 1965 (3287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 faut-il penser de la réforme fiscale ? (3271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lections législatives et provinciales : opérations électorales : Instructions pour témoins (3287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ation pour témoins et membres des Bureaux de vote pour les élections législatives (3287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i organique du centre public d'aide sociale : arrêté royal du 8 juillet 1976 (3288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ndez-vous avec André Cools, Président du PSB : participez, il est moins cinq (ARC-C AFF DIV 0302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75e anniversaire (ARC-C AFF DIV 0303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019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ssembler pour agir (ARC-C AFF DIV 034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ti socialiste belge : faites-vous membre ! (ARC-C AFF DIV 0346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temps nouveaux Belgique nouvelle : votez socialiste (ARC-C AFF ELE 0355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tes les pensions augmentées : votez socialiste  (ARC-C AFF ELE 0365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4067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oisissez la bonne route ! : votez socialiste (ARC-C AFF ELE 036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44-1954 : dix ans de politique socialiste à la Députation permanente de Liège (3271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002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tiennent parole : votez socialiste  (ARC-C AFF ELE 0367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clamation des socialistes wallons : voter "socialiste", le 11 octobre prochain c'est voter wallon (ARC-C AFF ELE 0368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p au chômage : une seule chance ! de sauver la Wallonie : votez socialiste, votez 4 (ARC-C AFF ELE 0370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ierry Giet : 6e effectif Chambre : Giet PS la bonne direction (ARC-C AFF ELE 0376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SC Liège : une équipe une politique un programme votez socialiste (ARC-C AFF ELE 0377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gion liégeoise se développe : ... et quand le bâtiment va, tout va ! Votez socialiste (ARC-C AFF ELE 0386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investissements créateurs d'emplois en fonction des besoins du Luxembourg : votes socialiste : votes 4 (ARC-C AFF ELE 0441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002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SB Parti socialiste belge : 2 (ARC-C AFF ELE 0460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tez 2 socialiste (ARC-C AFF ELE 0461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tez 2 socialiste  (ARC-C AFF ELE 0462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Belgique régionale et communautaire (3271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tez 2 socialiste   (ARC-C AFF ELE 0463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émalle-Haute (ARC-C AFF ELE 0493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ernière victime du gouvernement des banquiers clérico-libéraux : contre les naufrageurs du franc votez socialiste !  (ARC-C AFF ELE 0494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371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ugba Durkaya : 20e à la commune (ARC-C AFF ELE 0660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lections de 1961 : une politique de progrès social dirigée par les Socialistes à la Province de Liège (BIB 17864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concernant le mouvement des jeunesses socialistes : présenté en conseil général du 3 juillet 1948  (BIB 17899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lections de 1961 (BIB 18028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 communales du 24 novembre 1946 : rapport sur la travail accompli au conseil communal par la majorité socialiste pendant la période 1939-1946 (BIB 18035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s présentés au congrès des 5 et 6 novembre 1949 (3278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de la Commission pour l'étude technique du problème des pensions (32828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et la pension des indépendants (3282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rti socialiste belge vous présente son programme d'éducation nationale (3283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blème scolaire : congrès des 2 et 3 décembre 1950 (3283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2024-07-06T10:43:23Z</dcterms:created>
  <dcterms:modified xsi:type="dcterms:W3CDTF">2024-07-06T10:43:23Z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