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38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au service des gens (3595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2024-07-05T23:32:32Z</dcterms:created>
  <dcterms:modified xsi:type="dcterms:W3CDTF">2024-07-05T23:32:32Z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