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317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’union socialiste communale de Hollogne-aux-Pierres  (ARC-P MOT I-02B-4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2024-05-17T03:11:05Z</dcterms:created>
  <dcterms:modified xsi:type="dcterms:W3CDTF">2024-05-17T03:11:05Z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