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641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a politique (41185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2:01: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2024-05-18T15:57:13Z</dcterms:created>
  <dcterms:modified xsi:type="dcterms:W3CDTF">2024-05-18T15:57:13Z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