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presProps" Target="presProps.xml"/>
  <Relationship Id="rId37" Type="http://schemas.openxmlformats.org/officeDocument/2006/relationships/viewProps" Target="viewProps.xml"/>
  <Relationship Id="rId3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68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8 (32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9 (327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0 (327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troubles des Pays-Bas sous Philippe II (1222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2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(127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1:01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(127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1:01:0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d'Homère : Illiade. Tome I (1306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5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d'Homère : Illiade. Tome II (130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2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3 : Dictionnaire philosophique. Tome I (1900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4 : Dictionnaire philosophique. Tome II (1900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5 : Dictionnaire philosophique. Tome III (1900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6 : Dictionnaire philosophique. Tome IV (1900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1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7 : Dictionnaire philosophique. Tome V (1900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8 : Dictionnaire philosophique. Tome VI (1900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9 : Dictionnaire philosophique. Tome VII (1900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0 : Dictionnaire philosophique. Tome VIII (1900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1 : Dictionnaire philosophique. Tome IX (19002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2 : Dictionnaire philosophique. Tome X (190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3 : Dictionnaire philosophique. Tome XI (1900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1 (327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4 : Dictionnaire philosophique. Tome XII (1900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5 : Dictionnaire philosophique. Tome XIII (1900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0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voirs de l'homme et du citoyen tels qu'ils lui sont prescrits par la loi naturelle. Tome I (1902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1:08:3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2 (327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3 (327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4 (327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5 (327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6 (327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7 (32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2024-05-18T11:09:34Z</dcterms:created>
  <dcterms:modified xsi:type="dcterms:W3CDTF">2024-05-18T11:09:34Z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