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4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cinquante ans : 1860-1910 : la naissance d'une ville (315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1:12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faits du gouvernement clérical (315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issance d'une ville : Schaerbeek... Depuis cinquante ans... : 1860-1910 (315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2024-07-01T18:21:21Z</dcterms:created>
  <dcterms:modified xsi:type="dcterms:W3CDTF">2024-07-01T18:21:21Z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