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567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: 45 années de combat quotidien (106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1">
  <a:themeElements>
    <a:clrScheme name="Theme4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2024-07-03T21:01:11Z</dcterms:created>
  <dcterms:modified xsi:type="dcterms:W3CDTF">2024-07-03T21:01:11Z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