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1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cès Cools : journal impertinent d'un témoin engagé (37938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ly 5 2010 at 2:07:5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2024-09-16T19:41:50Z</dcterms:created>
  <dcterms:modified xsi:type="dcterms:W3CDTF">2024-09-16T19:41:50Z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