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74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action, programme et statut de l'organisation internationale du travail : première question à l'ordre du jour. (3289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2024-07-03T18:26:36Z</dcterms:created>
  <dcterms:modified xsi:type="dcterms:W3CDTF">2024-07-03T18:26:36Z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