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53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M-K Gandhi écrite par lui-même : histoire de mes expériences avec la vérité (10646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1 at 11:10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tit Jean (1223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9:12:4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-dessus de la mélée (1713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1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Christophe : la fin du voyage : les amies (1713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5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Michel-Ange (1713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Tolstoï (171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0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dessus de la mêlée (1713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3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Tolstoï (1713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2 2012 at 11:05:2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eurs (211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2024-05-17T09:12:09Z</dcterms:created>
  <dcterms:modified xsi:type="dcterms:W3CDTF">2024-05-17T09:12:09Z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