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  <p:sldId id="393" r:id="rId140"/>
    <p:sldId id="394" r:id="rId141"/>
    <p:sldId id="395" r:id="rId142"/>
    <p:sldId id="396" r:id="rId143"/>
    <p:sldId id="397" r:id="rId144"/>
    <p:sldId id="398" r:id="rId145"/>
    <p:sldId id="399" r:id="rId146"/>
    <p:sldId id="400" r:id="rId147"/>
    <p:sldId id="401" r:id="rId148"/>
    <p:sldId id="402" r:id="rId149"/>
    <p:sldId id="403" r:id="rId150"/>
    <p:sldId id="404" r:id="rId151"/>
    <p:sldId id="405" r:id="rId152"/>
    <p:sldId id="406" r:id="rId153"/>
    <p:sldId id="407" r:id="rId154"/>
    <p:sldId id="408" r:id="rId155"/>
    <p:sldId id="409" r:id="rId156"/>
    <p:sldId id="410" r:id="rId157"/>
    <p:sldId id="411" r:id="rId158"/>
    <p:sldId id="412" r:id="rId159"/>
    <p:sldId id="413" r:id="rId160"/>
    <p:sldId id="414" r:id="rId161"/>
    <p:sldId id="415" r:id="rId162"/>
    <p:sldId id="416" r:id="rId163"/>
    <p:sldId id="417" r:id="rId164"/>
    <p:sldId id="418" r:id="rId165"/>
    <p:sldId id="419" r:id="rId166"/>
    <p:sldId id="420" r:id="rId167"/>
    <p:sldId id="421" r:id="rId168"/>
    <p:sldId id="422" r:id="rId169"/>
    <p:sldId id="423" r:id="rId170"/>
    <p:sldId id="424" r:id="rId171"/>
    <p:sldId id="425" r:id="rId172"/>
    <p:sldId id="426" r:id="rId173"/>
    <p:sldId id="427" r:id="rId174"/>
    <p:sldId id="428" r:id="rId175"/>
    <p:sldId id="429" r:id="rId176"/>
    <p:sldId id="430" r:id="rId177"/>
    <p:sldId id="431" r:id="rId178"/>
    <p:sldId id="432" r:id="rId179"/>
    <p:sldId id="433" r:id="rId180"/>
    <p:sldId id="434" r:id="rId181"/>
    <p:sldId id="435" r:id="rId182"/>
    <p:sldId id="436" r:id="rId183"/>
    <p:sldId id="437" r:id="rId184"/>
    <p:sldId id="438" r:id="rId185"/>
    <p:sldId id="439" r:id="rId186"/>
    <p:sldId id="440" r:id="rId187"/>
    <p:sldId id="441" r:id="rId188"/>
    <p:sldId id="442" r:id="rId189"/>
    <p:sldId id="443" r:id="rId190"/>
    <p:sldId id="444" r:id="rId191"/>
    <p:sldId id="445" r:id="rId192"/>
    <p:sldId id="446" r:id="rId193"/>
    <p:sldId id="447" r:id="rId194"/>
    <p:sldId id="448" r:id="rId195"/>
    <p:sldId id="449" r:id="rId196"/>
    <p:sldId id="450" r:id="rId197"/>
    <p:sldId id="451" r:id="rId198"/>
    <p:sldId id="452" r:id="rId199"/>
    <p:sldId id="453" r:id="rId200"/>
    <p:sldId id="454" r:id="rId201"/>
    <p:sldId id="455" r:id="rId202"/>
    <p:sldId id="456" r:id="rId203"/>
    <p:sldId id="457" r:id="rId204"/>
    <p:sldId id="458" r:id="rId205"/>
    <p:sldId id="459" r:id="rId206"/>
    <p:sldId id="460" r:id="rId207"/>
    <p:sldId id="461" r:id="rId208"/>
    <p:sldId id="462" r:id="rId209"/>
    <p:sldId id="463" r:id="rId210"/>
    <p:sldId id="464" r:id="rId211"/>
    <p:sldId id="465" r:id="rId212"/>
    <p:sldId id="466" r:id="rId213"/>
    <p:sldId id="467" r:id="rId214"/>
    <p:sldId id="468" r:id="rId215"/>
    <p:sldId id="469" r:id="rId216"/>
    <p:sldId id="470" r:id="rId217"/>
    <p:sldId id="471" r:id="rId218"/>
    <p:sldId id="472" r:id="rId219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slide" Target="slides/slide125.xml"/>
  <Relationship Id="rId128" Type="http://schemas.openxmlformats.org/officeDocument/2006/relationships/slide" Target="slides/slide126.xml"/>
  <Relationship Id="rId129" Type="http://schemas.openxmlformats.org/officeDocument/2006/relationships/slide" Target="slides/slide127.xml"/>
  <Relationship Id="rId130" Type="http://schemas.openxmlformats.org/officeDocument/2006/relationships/slide" Target="slides/slide128.xml"/>
  <Relationship Id="rId131" Type="http://schemas.openxmlformats.org/officeDocument/2006/relationships/slide" Target="slides/slide129.xml"/>
  <Relationship Id="rId132" Type="http://schemas.openxmlformats.org/officeDocument/2006/relationships/slide" Target="slides/slide130.xml"/>
  <Relationship Id="rId133" Type="http://schemas.openxmlformats.org/officeDocument/2006/relationships/slide" Target="slides/slide131.xml"/>
  <Relationship Id="rId134" Type="http://schemas.openxmlformats.org/officeDocument/2006/relationships/slide" Target="slides/slide132.xml"/>
  <Relationship Id="rId135" Type="http://schemas.openxmlformats.org/officeDocument/2006/relationships/slide" Target="slides/slide133.xml"/>
  <Relationship Id="rId136" Type="http://schemas.openxmlformats.org/officeDocument/2006/relationships/slide" Target="slides/slide134.xml"/>
  <Relationship Id="rId137" Type="http://schemas.openxmlformats.org/officeDocument/2006/relationships/slide" Target="slides/slide135.xml"/>
  <Relationship Id="rId138" Type="http://schemas.openxmlformats.org/officeDocument/2006/relationships/slide" Target="slides/slide136.xml"/>
  <Relationship Id="rId139" Type="http://schemas.openxmlformats.org/officeDocument/2006/relationships/slide" Target="slides/slide137.xml"/>
  <Relationship Id="rId140" Type="http://schemas.openxmlformats.org/officeDocument/2006/relationships/slide" Target="slides/slide138.xml"/>
  <Relationship Id="rId141" Type="http://schemas.openxmlformats.org/officeDocument/2006/relationships/slide" Target="slides/slide139.xml"/>
  <Relationship Id="rId142" Type="http://schemas.openxmlformats.org/officeDocument/2006/relationships/slide" Target="slides/slide140.xml"/>
  <Relationship Id="rId143" Type="http://schemas.openxmlformats.org/officeDocument/2006/relationships/slide" Target="slides/slide141.xml"/>
  <Relationship Id="rId144" Type="http://schemas.openxmlformats.org/officeDocument/2006/relationships/slide" Target="slides/slide142.xml"/>
  <Relationship Id="rId145" Type="http://schemas.openxmlformats.org/officeDocument/2006/relationships/slide" Target="slides/slide143.xml"/>
  <Relationship Id="rId146" Type="http://schemas.openxmlformats.org/officeDocument/2006/relationships/slide" Target="slides/slide144.xml"/>
  <Relationship Id="rId147" Type="http://schemas.openxmlformats.org/officeDocument/2006/relationships/slide" Target="slides/slide145.xml"/>
  <Relationship Id="rId148" Type="http://schemas.openxmlformats.org/officeDocument/2006/relationships/slide" Target="slides/slide146.xml"/>
  <Relationship Id="rId149" Type="http://schemas.openxmlformats.org/officeDocument/2006/relationships/slide" Target="slides/slide147.xml"/>
  <Relationship Id="rId150" Type="http://schemas.openxmlformats.org/officeDocument/2006/relationships/slide" Target="slides/slide148.xml"/>
  <Relationship Id="rId151" Type="http://schemas.openxmlformats.org/officeDocument/2006/relationships/slide" Target="slides/slide149.xml"/>
  <Relationship Id="rId152" Type="http://schemas.openxmlformats.org/officeDocument/2006/relationships/slide" Target="slides/slide150.xml"/>
  <Relationship Id="rId153" Type="http://schemas.openxmlformats.org/officeDocument/2006/relationships/slide" Target="slides/slide151.xml"/>
  <Relationship Id="rId154" Type="http://schemas.openxmlformats.org/officeDocument/2006/relationships/slide" Target="slides/slide152.xml"/>
  <Relationship Id="rId155" Type="http://schemas.openxmlformats.org/officeDocument/2006/relationships/slide" Target="slides/slide153.xml"/>
  <Relationship Id="rId156" Type="http://schemas.openxmlformats.org/officeDocument/2006/relationships/slide" Target="slides/slide154.xml"/>
  <Relationship Id="rId157" Type="http://schemas.openxmlformats.org/officeDocument/2006/relationships/slide" Target="slides/slide155.xml"/>
  <Relationship Id="rId158" Type="http://schemas.openxmlformats.org/officeDocument/2006/relationships/slide" Target="slides/slide156.xml"/>
  <Relationship Id="rId159" Type="http://schemas.openxmlformats.org/officeDocument/2006/relationships/slide" Target="slides/slide157.xml"/>
  <Relationship Id="rId160" Type="http://schemas.openxmlformats.org/officeDocument/2006/relationships/slide" Target="slides/slide158.xml"/>
  <Relationship Id="rId161" Type="http://schemas.openxmlformats.org/officeDocument/2006/relationships/slide" Target="slides/slide159.xml"/>
  <Relationship Id="rId162" Type="http://schemas.openxmlformats.org/officeDocument/2006/relationships/slide" Target="slides/slide160.xml"/>
  <Relationship Id="rId163" Type="http://schemas.openxmlformats.org/officeDocument/2006/relationships/slide" Target="slides/slide161.xml"/>
  <Relationship Id="rId164" Type="http://schemas.openxmlformats.org/officeDocument/2006/relationships/slide" Target="slides/slide162.xml"/>
  <Relationship Id="rId165" Type="http://schemas.openxmlformats.org/officeDocument/2006/relationships/slide" Target="slides/slide163.xml"/>
  <Relationship Id="rId166" Type="http://schemas.openxmlformats.org/officeDocument/2006/relationships/slide" Target="slides/slide164.xml"/>
  <Relationship Id="rId167" Type="http://schemas.openxmlformats.org/officeDocument/2006/relationships/slide" Target="slides/slide165.xml"/>
  <Relationship Id="rId168" Type="http://schemas.openxmlformats.org/officeDocument/2006/relationships/slide" Target="slides/slide166.xml"/>
  <Relationship Id="rId169" Type="http://schemas.openxmlformats.org/officeDocument/2006/relationships/slide" Target="slides/slide167.xml"/>
  <Relationship Id="rId170" Type="http://schemas.openxmlformats.org/officeDocument/2006/relationships/slide" Target="slides/slide168.xml"/>
  <Relationship Id="rId171" Type="http://schemas.openxmlformats.org/officeDocument/2006/relationships/slide" Target="slides/slide169.xml"/>
  <Relationship Id="rId172" Type="http://schemas.openxmlformats.org/officeDocument/2006/relationships/slide" Target="slides/slide170.xml"/>
  <Relationship Id="rId173" Type="http://schemas.openxmlformats.org/officeDocument/2006/relationships/slide" Target="slides/slide171.xml"/>
  <Relationship Id="rId174" Type="http://schemas.openxmlformats.org/officeDocument/2006/relationships/slide" Target="slides/slide172.xml"/>
  <Relationship Id="rId175" Type="http://schemas.openxmlformats.org/officeDocument/2006/relationships/slide" Target="slides/slide173.xml"/>
  <Relationship Id="rId176" Type="http://schemas.openxmlformats.org/officeDocument/2006/relationships/slide" Target="slides/slide174.xml"/>
  <Relationship Id="rId177" Type="http://schemas.openxmlformats.org/officeDocument/2006/relationships/slide" Target="slides/slide175.xml"/>
  <Relationship Id="rId178" Type="http://schemas.openxmlformats.org/officeDocument/2006/relationships/slide" Target="slides/slide176.xml"/>
  <Relationship Id="rId179" Type="http://schemas.openxmlformats.org/officeDocument/2006/relationships/slide" Target="slides/slide177.xml"/>
  <Relationship Id="rId180" Type="http://schemas.openxmlformats.org/officeDocument/2006/relationships/slide" Target="slides/slide178.xml"/>
  <Relationship Id="rId181" Type="http://schemas.openxmlformats.org/officeDocument/2006/relationships/slide" Target="slides/slide179.xml"/>
  <Relationship Id="rId182" Type="http://schemas.openxmlformats.org/officeDocument/2006/relationships/slide" Target="slides/slide180.xml"/>
  <Relationship Id="rId183" Type="http://schemas.openxmlformats.org/officeDocument/2006/relationships/slide" Target="slides/slide181.xml"/>
  <Relationship Id="rId184" Type="http://schemas.openxmlformats.org/officeDocument/2006/relationships/slide" Target="slides/slide182.xml"/>
  <Relationship Id="rId185" Type="http://schemas.openxmlformats.org/officeDocument/2006/relationships/slide" Target="slides/slide183.xml"/>
  <Relationship Id="rId186" Type="http://schemas.openxmlformats.org/officeDocument/2006/relationships/slide" Target="slides/slide184.xml"/>
  <Relationship Id="rId187" Type="http://schemas.openxmlformats.org/officeDocument/2006/relationships/slide" Target="slides/slide185.xml"/>
  <Relationship Id="rId188" Type="http://schemas.openxmlformats.org/officeDocument/2006/relationships/slide" Target="slides/slide186.xml"/>
  <Relationship Id="rId189" Type="http://schemas.openxmlformats.org/officeDocument/2006/relationships/slide" Target="slides/slide187.xml"/>
  <Relationship Id="rId190" Type="http://schemas.openxmlformats.org/officeDocument/2006/relationships/slide" Target="slides/slide188.xml"/>
  <Relationship Id="rId191" Type="http://schemas.openxmlformats.org/officeDocument/2006/relationships/slide" Target="slides/slide189.xml"/>
  <Relationship Id="rId192" Type="http://schemas.openxmlformats.org/officeDocument/2006/relationships/slide" Target="slides/slide190.xml"/>
  <Relationship Id="rId193" Type="http://schemas.openxmlformats.org/officeDocument/2006/relationships/slide" Target="slides/slide191.xml"/>
  <Relationship Id="rId194" Type="http://schemas.openxmlformats.org/officeDocument/2006/relationships/slide" Target="slides/slide192.xml"/>
  <Relationship Id="rId195" Type="http://schemas.openxmlformats.org/officeDocument/2006/relationships/slide" Target="slides/slide193.xml"/>
  <Relationship Id="rId196" Type="http://schemas.openxmlformats.org/officeDocument/2006/relationships/slide" Target="slides/slide194.xml"/>
  <Relationship Id="rId197" Type="http://schemas.openxmlformats.org/officeDocument/2006/relationships/slide" Target="slides/slide195.xml"/>
  <Relationship Id="rId198" Type="http://schemas.openxmlformats.org/officeDocument/2006/relationships/slide" Target="slides/slide196.xml"/>
  <Relationship Id="rId199" Type="http://schemas.openxmlformats.org/officeDocument/2006/relationships/slide" Target="slides/slide197.xml"/>
  <Relationship Id="rId200" Type="http://schemas.openxmlformats.org/officeDocument/2006/relationships/slide" Target="slides/slide198.xml"/>
  <Relationship Id="rId201" Type="http://schemas.openxmlformats.org/officeDocument/2006/relationships/slide" Target="slides/slide199.xml"/>
  <Relationship Id="rId202" Type="http://schemas.openxmlformats.org/officeDocument/2006/relationships/slide" Target="slides/slide200.xml"/>
  <Relationship Id="rId203" Type="http://schemas.openxmlformats.org/officeDocument/2006/relationships/slide" Target="slides/slide201.xml"/>
  <Relationship Id="rId204" Type="http://schemas.openxmlformats.org/officeDocument/2006/relationships/slide" Target="slides/slide202.xml"/>
  <Relationship Id="rId205" Type="http://schemas.openxmlformats.org/officeDocument/2006/relationships/slide" Target="slides/slide203.xml"/>
  <Relationship Id="rId206" Type="http://schemas.openxmlformats.org/officeDocument/2006/relationships/slide" Target="slides/slide204.xml"/>
  <Relationship Id="rId207" Type="http://schemas.openxmlformats.org/officeDocument/2006/relationships/slide" Target="slides/slide205.xml"/>
  <Relationship Id="rId208" Type="http://schemas.openxmlformats.org/officeDocument/2006/relationships/slide" Target="slides/slide206.xml"/>
  <Relationship Id="rId209" Type="http://schemas.openxmlformats.org/officeDocument/2006/relationships/slide" Target="slides/slide207.xml"/>
  <Relationship Id="rId210" Type="http://schemas.openxmlformats.org/officeDocument/2006/relationships/slide" Target="slides/slide208.xml"/>
  <Relationship Id="rId211" Type="http://schemas.openxmlformats.org/officeDocument/2006/relationships/slide" Target="slides/slide209.xml"/>
  <Relationship Id="rId212" Type="http://schemas.openxmlformats.org/officeDocument/2006/relationships/slide" Target="slides/slide210.xml"/>
  <Relationship Id="rId213" Type="http://schemas.openxmlformats.org/officeDocument/2006/relationships/slide" Target="slides/slide211.xml"/>
  <Relationship Id="rId214" Type="http://schemas.openxmlformats.org/officeDocument/2006/relationships/slide" Target="slides/slide212.xml"/>
  <Relationship Id="rId215" Type="http://schemas.openxmlformats.org/officeDocument/2006/relationships/slide" Target="slides/slide213.xml"/>
  <Relationship Id="rId216" Type="http://schemas.openxmlformats.org/officeDocument/2006/relationships/slide" Target="slides/slide214.xml"/>
  <Relationship Id="rId217" Type="http://schemas.openxmlformats.org/officeDocument/2006/relationships/slide" Target="slides/slide215.xml"/>
  <Relationship Id="rId218" Type="http://schemas.openxmlformats.org/officeDocument/2006/relationships/slide" Target="slides/slide216.xml"/>
  <Relationship Id="rId219" Type="http://schemas.openxmlformats.org/officeDocument/2006/relationships/slide" Target="slides/slide217.xml"/>
  <Relationship Id="rId220" Type="http://schemas.openxmlformats.org/officeDocument/2006/relationships/presProps" Target="presProps.xml"/>
  <Relationship Id="rId221" Type="http://schemas.openxmlformats.org/officeDocument/2006/relationships/viewProps" Target="viewProps.xml"/>
  <Relationship Id="rId222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1804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20.xml.rels><?xml version="1.0" encoding="UTF-8" standalone="yes"?>
<Relationships xmlns="http://schemas.openxmlformats.org/package/2006/relationships"/>

</file>

<file path=ppt/slides/_rels/slide121.xml.rels><?xml version="1.0" encoding="UTF-8" standalone="yes"?>
<Relationships xmlns="http://schemas.openxmlformats.org/package/2006/relationships"/>

</file>

<file path=ppt/slides/_rels/slide122.xml.rels><?xml version="1.0" encoding="UTF-8" standalone="yes"?>
<Relationships xmlns="http://schemas.openxmlformats.org/package/2006/relationships"/>

</file>

<file path=ppt/slides/_rels/slide123.xml.rels><?xml version="1.0" encoding="UTF-8" standalone="yes"?>
<Relationships xmlns="http://schemas.openxmlformats.org/package/2006/relationships"/>

</file>

<file path=ppt/slides/_rels/slide124.xml.rels><?xml version="1.0" encoding="UTF-8" standalone="yes"?>
<Relationships xmlns="http://schemas.openxmlformats.org/package/2006/relationships"/>

</file>

<file path=ppt/slides/_rels/slide125.xml.rels><?xml version="1.0" encoding="UTF-8" standalone="yes"?>
<Relationships xmlns="http://schemas.openxmlformats.org/package/2006/relationships"/>

</file>

<file path=ppt/slides/_rels/slide126.xml.rels><?xml version="1.0" encoding="UTF-8" standalone="yes"?>
<Relationships xmlns="http://schemas.openxmlformats.org/package/2006/relationships"/>

</file>

<file path=ppt/slides/_rels/slide127.xml.rels><?xml version="1.0" encoding="UTF-8" standalone="yes"?>
<Relationships xmlns="http://schemas.openxmlformats.org/package/2006/relationships"/>

</file>

<file path=ppt/slides/_rels/slide128.xml.rels><?xml version="1.0" encoding="UTF-8" standalone="yes"?>
<Relationships xmlns="http://schemas.openxmlformats.org/package/2006/relationships"/>

</file>

<file path=ppt/slides/_rels/slide129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30.xml.rels><?xml version="1.0" encoding="UTF-8" standalone="yes"?>
<Relationships xmlns="http://schemas.openxmlformats.org/package/2006/relationships"/>

</file>

<file path=ppt/slides/_rels/slide131.xml.rels><?xml version="1.0" encoding="UTF-8" standalone="yes"?>
<Relationships xmlns="http://schemas.openxmlformats.org/package/2006/relationships"/>

</file>

<file path=ppt/slides/_rels/slide132.xml.rels><?xml version="1.0" encoding="UTF-8" standalone="yes"?>
<Relationships xmlns="http://schemas.openxmlformats.org/package/2006/relationships"/>

</file>

<file path=ppt/slides/_rels/slide133.xml.rels><?xml version="1.0" encoding="UTF-8" standalone="yes"?>
<Relationships xmlns="http://schemas.openxmlformats.org/package/2006/relationships"/>

</file>

<file path=ppt/slides/_rels/slide134.xml.rels><?xml version="1.0" encoding="UTF-8" standalone="yes"?>
<Relationships xmlns="http://schemas.openxmlformats.org/package/2006/relationships"/>

</file>

<file path=ppt/slides/_rels/slide135.xml.rels><?xml version="1.0" encoding="UTF-8" standalone="yes"?>
<Relationships xmlns="http://schemas.openxmlformats.org/package/2006/relationships"/>

</file>

<file path=ppt/slides/_rels/slide136.xml.rels><?xml version="1.0" encoding="UTF-8" standalone="yes"?>
<Relationships xmlns="http://schemas.openxmlformats.org/package/2006/relationships"/>

</file>

<file path=ppt/slides/_rels/slide137.xml.rels><?xml version="1.0" encoding="UTF-8" standalone="yes"?>
<Relationships xmlns="http://schemas.openxmlformats.org/package/2006/relationships"/>

</file>

<file path=ppt/slides/_rels/slide138.xml.rels><?xml version="1.0" encoding="UTF-8" standalone="yes"?>
<Relationships xmlns="http://schemas.openxmlformats.org/package/2006/relationships"/>

</file>

<file path=ppt/slides/_rels/slide139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40.xml.rels><?xml version="1.0" encoding="UTF-8" standalone="yes"?>
<Relationships xmlns="http://schemas.openxmlformats.org/package/2006/relationships"/>

</file>

<file path=ppt/slides/_rels/slide141.xml.rels><?xml version="1.0" encoding="UTF-8" standalone="yes"?>
<Relationships xmlns="http://schemas.openxmlformats.org/package/2006/relationships"/>

</file>

<file path=ppt/slides/_rels/slide142.xml.rels><?xml version="1.0" encoding="UTF-8" standalone="yes"?>
<Relationships xmlns="http://schemas.openxmlformats.org/package/2006/relationships"/>

</file>

<file path=ppt/slides/_rels/slide143.xml.rels><?xml version="1.0" encoding="UTF-8" standalone="yes"?>
<Relationships xmlns="http://schemas.openxmlformats.org/package/2006/relationships"/>

</file>

<file path=ppt/slides/_rels/slide144.xml.rels><?xml version="1.0" encoding="UTF-8" standalone="yes"?>
<Relationships xmlns="http://schemas.openxmlformats.org/package/2006/relationships"/>

</file>

<file path=ppt/slides/_rels/slide145.xml.rels><?xml version="1.0" encoding="UTF-8" standalone="yes"?>
<Relationships xmlns="http://schemas.openxmlformats.org/package/2006/relationships"/>

</file>

<file path=ppt/slides/_rels/slide146.xml.rels><?xml version="1.0" encoding="UTF-8" standalone="yes"?>
<Relationships xmlns="http://schemas.openxmlformats.org/package/2006/relationships"/>

</file>

<file path=ppt/slides/_rels/slide147.xml.rels><?xml version="1.0" encoding="UTF-8" standalone="yes"?>
<Relationships xmlns="http://schemas.openxmlformats.org/package/2006/relationships"/>

</file>

<file path=ppt/slides/_rels/slide148.xml.rels><?xml version="1.0" encoding="UTF-8" standalone="yes"?>
<Relationships xmlns="http://schemas.openxmlformats.org/package/2006/relationships"/>

</file>

<file path=ppt/slides/_rels/slide149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50.xml.rels><?xml version="1.0" encoding="UTF-8" standalone="yes"?>
<Relationships xmlns="http://schemas.openxmlformats.org/package/2006/relationships"/>

</file>

<file path=ppt/slides/_rels/slide151.xml.rels><?xml version="1.0" encoding="UTF-8" standalone="yes"?>
<Relationships xmlns="http://schemas.openxmlformats.org/package/2006/relationships"/>

</file>

<file path=ppt/slides/_rels/slide152.xml.rels><?xml version="1.0" encoding="UTF-8" standalone="yes"?>
<Relationships xmlns="http://schemas.openxmlformats.org/package/2006/relationships"/>

</file>

<file path=ppt/slides/_rels/slide153.xml.rels><?xml version="1.0" encoding="UTF-8" standalone="yes"?>
<Relationships xmlns="http://schemas.openxmlformats.org/package/2006/relationships"/>

</file>

<file path=ppt/slides/_rels/slide154.xml.rels><?xml version="1.0" encoding="UTF-8" standalone="yes"?>
<Relationships xmlns="http://schemas.openxmlformats.org/package/2006/relationships"/>

</file>

<file path=ppt/slides/_rels/slide155.xml.rels><?xml version="1.0" encoding="UTF-8" standalone="yes"?>
<Relationships xmlns="http://schemas.openxmlformats.org/package/2006/relationships"/>

</file>

<file path=ppt/slides/_rels/slide156.xml.rels><?xml version="1.0" encoding="UTF-8" standalone="yes"?>
<Relationships xmlns="http://schemas.openxmlformats.org/package/2006/relationships"/>

</file>

<file path=ppt/slides/_rels/slide157.xml.rels><?xml version="1.0" encoding="UTF-8" standalone="yes"?>
<Relationships xmlns="http://schemas.openxmlformats.org/package/2006/relationships"/>

</file>

<file path=ppt/slides/_rels/slide158.xml.rels><?xml version="1.0" encoding="UTF-8" standalone="yes"?>
<Relationships xmlns="http://schemas.openxmlformats.org/package/2006/relationships"/>

</file>

<file path=ppt/slides/_rels/slide159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60.xml.rels><?xml version="1.0" encoding="UTF-8" standalone="yes"?>
<Relationships xmlns="http://schemas.openxmlformats.org/package/2006/relationships"/>

</file>

<file path=ppt/slides/_rels/slide161.xml.rels><?xml version="1.0" encoding="UTF-8" standalone="yes"?>
<Relationships xmlns="http://schemas.openxmlformats.org/package/2006/relationships"/>

</file>

<file path=ppt/slides/_rels/slide162.xml.rels><?xml version="1.0" encoding="UTF-8" standalone="yes"?>
<Relationships xmlns="http://schemas.openxmlformats.org/package/2006/relationships"/>

</file>

<file path=ppt/slides/_rels/slide163.xml.rels><?xml version="1.0" encoding="UTF-8" standalone="yes"?>
<Relationships xmlns="http://schemas.openxmlformats.org/package/2006/relationships"/>

</file>

<file path=ppt/slides/_rels/slide164.xml.rels><?xml version="1.0" encoding="UTF-8" standalone="yes"?>
<Relationships xmlns="http://schemas.openxmlformats.org/package/2006/relationships"/>

</file>

<file path=ppt/slides/_rels/slide165.xml.rels><?xml version="1.0" encoding="UTF-8" standalone="yes"?>
<Relationships xmlns="http://schemas.openxmlformats.org/package/2006/relationships"/>

</file>

<file path=ppt/slides/_rels/slide166.xml.rels><?xml version="1.0" encoding="UTF-8" standalone="yes"?>
<Relationships xmlns="http://schemas.openxmlformats.org/package/2006/relationships"/>

</file>

<file path=ppt/slides/_rels/slide167.xml.rels><?xml version="1.0" encoding="UTF-8" standalone="yes"?>
<Relationships xmlns="http://schemas.openxmlformats.org/package/2006/relationships"/>

</file>

<file path=ppt/slides/_rels/slide168.xml.rels><?xml version="1.0" encoding="UTF-8" standalone="yes"?>
<Relationships xmlns="http://schemas.openxmlformats.org/package/2006/relationships"/>

</file>

<file path=ppt/slides/_rels/slide169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70.xml.rels><?xml version="1.0" encoding="UTF-8" standalone="yes"?>
<Relationships xmlns="http://schemas.openxmlformats.org/package/2006/relationships"/>

</file>

<file path=ppt/slides/_rels/slide171.xml.rels><?xml version="1.0" encoding="UTF-8" standalone="yes"?>
<Relationships xmlns="http://schemas.openxmlformats.org/package/2006/relationships"/>

</file>

<file path=ppt/slides/_rels/slide172.xml.rels><?xml version="1.0" encoding="UTF-8" standalone="yes"?>
<Relationships xmlns="http://schemas.openxmlformats.org/package/2006/relationships"/>

</file>

<file path=ppt/slides/_rels/slide173.xml.rels><?xml version="1.0" encoding="UTF-8" standalone="yes"?>
<Relationships xmlns="http://schemas.openxmlformats.org/package/2006/relationships"/>

</file>

<file path=ppt/slides/_rels/slide174.xml.rels><?xml version="1.0" encoding="UTF-8" standalone="yes"?>
<Relationships xmlns="http://schemas.openxmlformats.org/package/2006/relationships"/>

</file>

<file path=ppt/slides/_rels/slide175.xml.rels><?xml version="1.0" encoding="UTF-8" standalone="yes"?>
<Relationships xmlns="http://schemas.openxmlformats.org/package/2006/relationships"/>

</file>

<file path=ppt/slides/_rels/slide176.xml.rels><?xml version="1.0" encoding="UTF-8" standalone="yes"?>
<Relationships xmlns="http://schemas.openxmlformats.org/package/2006/relationships"/>

</file>

<file path=ppt/slides/_rels/slide177.xml.rels><?xml version="1.0" encoding="UTF-8" standalone="yes"?>
<Relationships xmlns="http://schemas.openxmlformats.org/package/2006/relationships"/>

</file>

<file path=ppt/slides/_rels/slide178.xml.rels><?xml version="1.0" encoding="UTF-8" standalone="yes"?>
<Relationships xmlns="http://schemas.openxmlformats.org/package/2006/relationships"/>

</file>

<file path=ppt/slides/_rels/slide179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80.xml.rels><?xml version="1.0" encoding="UTF-8" standalone="yes"?>
<Relationships xmlns="http://schemas.openxmlformats.org/package/2006/relationships"/>

</file>

<file path=ppt/slides/_rels/slide181.xml.rels><?xml version="1.0" encoding="UTF-8" standalone="yes"?>
<Relationships xmlns="http://schemas.openxmlformats.org/package/2006/relationships"/>

</file>

<file path=ppt/slides/_rels/slide182.xml.rels><?xml version="1.0" encoding="UTF-8" standalone="yes"?>
<Relationships xmlns="http://schemas.openxmlformats.org/package/2006/relationships"/>

</file>

<file path=ppt/slides/_rels/slide183.xml.rels><?xml version="1.0" encoding="UTF-8" standalone="yes"?>
<Relationships xmlns="http://schemas.openxmlformats.org/package/2006/relationships"/>

</file>

<file path=ppt/slides/_rels/slide184.xml.rels><?xml version="1.0" encoding="UTF-8" standalone="yes"?>
<Relationships xmlns="http://schemas.openxmlformats.org/package/2006/relationships"/>

</file>

<file path=ppt/slides/_rels/slide185.xml.rels><?xml version="1.0" encoding="UTF-8" standalone="yes"?>
<Relationships xmlns="http://schemas.openxmlformats.org/package/2006/relationships"/>

</file>

<file path=ppt/slides/_rels/slide186.xml.rels><?xml version="1.0" encoding="UTF-8" standalone="yes"?>
<Relationships xmlns="http://schemas.openxmlformats.org/package/2006/relationships"/>

</file>

<file path=ppt/slides/_rels/slide187.xml.rels><?xml version="1.0" encoding="UTF-8" standalone="yes"?>
<Relationships xmlns="http://schemas.openxmlformats.org/package/2006/relationships"/>

</file>

<file path=ppt/slides/_rels/slide188.xml.rels><?xml version="1.0" encoding="UTF-8" standalone="yes"?>
<Relationships xmlns="http://schemas.openxmlformats.org/package/2006/relationships"/>

</file>

<file path=ppt/slides/_rels/slide189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190.xml.rels><?xml version="1.0" encoding="UTF-8" standalone="yes"?>
<Relationships xmlns="http://schemas.openxmlformats.org/package/2006/relationships"/>

</file>

<file path=ppt/slides/_rels/slide191.xml.rels><?xml version="1.0" encoding="UTF-8" standalone="yes"?>
<Relationships xmlns="http://schemas.openxmlformats.org/package/2006/relationships"/>

</file>

<file path=ppt/slides/_rels/slide192.xml.rels><?xml version="1.0" encoding="UTF-8" standalone="yes"?>
<Relationships xmlns="http://schemas.openxmlformats.org/package/2006/relationships"/>

</file>

<file path=ppt/slides/_rels/slide193.xml.rels><?xml version="1.0" encoding="UTF-8" standalone="yes"?>
<Relationships xmlns="http://schemas.openxmlformats.org/package/2006/relationships"/>

</file>

<file path=ppt/slides/_rels/slide194.xml.rels><?xml version="1.0" encoding="UTF-8" standalone="yes"?>
<Relationships xmlns="http://schemas.openxmlformats.org/package/2006/relationships"/>

</file>

<file path=ppt/slides/_rels/slide195.xml.rels><?xml version="1.0" encoding="UTF-8" standalone="yes"?>
<Relationships xmlns="http://schemas.openxmlformats.org/package/2006/relationships"/>

</file>

<file path=ppt/slides/_rels/slide196.xml.rels><?xml version="1.0" encoding="UTF-8" standalone="yes"?>
<Relationships xmlns="http://schemas.openxmlformats.org/package/2006/relationships"/>

</file>

<file path=ppt/slides/_rels/slide197.xml.rels><?xml version="1.0" encoding="UTF-8" standalone="yes"?>
<Relationships xmlns="http://schemas.openxmlformats.org/package/2006/relationships"/>

</file>

<file path=ppt/slides/_rels/slide198.xml.rels><?xml version="1.0" encoding="UTF-8" standalone="yes"?>
<Relationships xmlns="http://schemas.openxmlformats.org/package/2006/relationships"/>

</file>

<file path=ppt/slides/_rels/slide19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00.xml.rels><?xml version="1.0" encoding="UTF-8" standalone="yes"?>
<Relationships xmlns="http://schemas.openxmlformats.org/package/2006/relationships"/>

</file>

<file path=ppt/slides/_rels/slide201.xml.rels><?xml version="1.0" encoding="UTF-8" standalone="yes"?>
<Relationships xmlns="http://schemas.openxmlformats.org/package/2006/relationships"/>

</file>

<file path=ppt/slides/_rels/slide202.xml.rels><?xml version="1.0" encoding="UTF-8" standalone="yes"?>
<Relationships xmlns="http://schemas.openxmlformats.org/package/2006/relationships"/>

</file>

<file path=ppt/slides/_rels/slide203.xml.rels><?xml version="1.0" encoding="UTF-8" standalone="yes"?>
<Relationships xmlns="http://schemas.openxmlformats.org/package/2006/relationships"/>

</file>

<file path=ppt/slides/_rels/slide204.xml.rels><?xml version="1.0" encoding="UTF-8" standalone="yes"?>
<Relationships xmlns="http://schemas.openxmlformats.org/package/2006/relationships"/>

</file>

<file path=ppt/slides/_rels/slide205.xml.rels><?xml version="1.0" encoding="UTF-8" standalone="yes"?>
<Relationships xmlns="http://schemas.openxmlformats.org/package/2006/relationships"/>

</file>

<file path=ppt/slides/_rels/slide206.xml.rels><?xml version="1.0" encoding="UTF-8" standalone="yes"?>
<Relationships xmlns="http://schemas.openxmlformats.org/package/2006/relationships"/>

</file>

<file path=ppt/slides/_rels/slide207.xml.rels><?xml version="1.0" encoding="UTF-8" standalone="yes"?>
<Relationships xmlns="http://schemas.openxmlformats.org/package/2006/relationships"/>

</file>

<file path=ppt/slides/_rels/slide208.xml.rels><?xml version="1.0" encoding="UTF-8" standalone="yes"?>
<Relationships xmlns="http://schemas.openxmlformats.org/package/2006/relationships"/>

</file>

<file path=ppt/slides/_rels/slide209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10.xml.rels><?xml version="1.0" encoding="UTF-8" standalone="yes"?>
<Relationships xmlns="http://schemas.openxmlformats.org/package/2006/relationships"/>

</file>

<file path=ppt/slides/_rels/slide211.xml.rels><?xml version="1.0" encoding="UTF-8" standalone="yes"?>
<Relationships xmlns="http://schemas.openxmlformats.org/package/2006/relationships"/>

</file>

<file path=ppt/slides/_rels/slide212.xml.rels><?xml version="1.0" encoding="UTF-8" standalone="yes"?>
<Relationships xmlns="http://schemas.openxmlformats.org/package/2006/relationships"/>

</file>

<file path=ppt/slides/_rels/slide213.xml.rels><?xml version="1.0" encoding="UTF-8" standalone="yes"?>
<Relationships xmlns="http://schemas.openxmlformats.org/package/2006/relationships"/>

</file>

<file path=ppt/slides/_rels/slide214.xml.rels><?xml version="1.0" encoding="UTF-8" standalone="yes"?>
<Relationships xmlns="http://schemas.openxmlformats.org/package/2006/relationships"/>

</file>

<file path=ppt/slides/_rels/slide215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3.jpg"/>
</Relationships>

</file>

<file path=ppt/slides/_rels/slide216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4.jpg"/>
</Relationships>

</file>

<file path=ppt/slides/_rels/slide217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5.jpg"/>
</Relationships>

</file>

<file path=ppt/slides/_rels/slide22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2.jpg"/>
</Relationships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lections provinciales 1968 (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2 2012 at 9:11:41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vortement (1274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6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et travail (1274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9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ension et aménagement du territoire (1274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otection du consommateur (1274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7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cifisme et internationalisme (1274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8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apports (1275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8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s et brochures (divers éditeurs) (127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5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isolés (127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0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oland Brulmans (26513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5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rix des matières premières et leurs accords internationaux de stabilisation (1291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3 2012 at 10:01:50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 « Le Monde du travail » concernant la libre pensée (1303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6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ité d'aide aux ex-prisonniers soviétiques (13034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 solidarité Truffaut-Delbrouck (13034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4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ution culturelle vue par un soviétique (13346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31 2012 at 3:01:31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ournal de l'année : 1er juillet 1967-30 juin 1968 (1336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 2012 at 3:02:23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nimation des groupes de jeunes dans les activités de loisirs (14854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2 at 11:02:31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bats pour la liberté (1495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8 2012 at 12:02:49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nouveau marché du travail (1498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9 2012 at 12:02:45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grès technique et emploi (1501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 2012 at 9:03:32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question juive (1512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5 2012 at 4:03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vous de choisir (1512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5 2012 at 4:03:02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treprises industrielles et commerciales en Belgique : formalités à accomplir : régime fiscal et social : aide à la création et à l'expansion : (152825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9 2012 at 2:03:34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olitique sociale du logement en Belgique (15292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2 2012 at 11:03:21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75 [septante-cinq] ans de l'Internationale du fer 1893-1968 = 75 Jahre Eiserne Internationale 1893-1968 (1541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0 2012 at 2:03]]>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ivorce belge (15438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1 2012 at 10:03:08]]>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national des 23 et 24 mars 1968 (1569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9 2012 at 12:03:39]]>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sur les problèmes des communautés européennes (15755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 2012 at 11:04:48]]>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rti socialiste belge vous présente son programme d'éducation nationale (1578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3 2012 at 10:04:21]]>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société moderne, enseignement rénové ! : le Parti socialiste belge vous présente son programme d'éducation nationale (15781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3 2012 at 10:04:57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national des 23 et 24 mars 1968 à Bruxelles au Palais des Congrès : Commission des 18 (1578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3 2012 at 12:04:39]]>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moral et financier : année 1966-1967-1968 (1582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4 2012 at 11:04:43]]>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ttre ouverte aux hommes (15877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5 2012 at 4:04:38]]>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volution économique régionale en Belgique depuis la création du Marché commun (1958-1968) (1713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2 2012 at 12:05:17]]>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te étudiante : les animateurs parlent (1731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0 2012 at 11:05:28]]>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réveil de la France : mai-juin 1968 (1739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4 2012 at 12:06:46]]>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ervice social et l'Europe (17463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6 2012 at 10:06:07]]>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main l'Europe coopérative ? (17533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8 2012 at 2:06:39]]>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emier cercle (175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1 2012 at 12:06:51]]>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mmunisme et la Russie (1762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3 2012 at 11:06:09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et sociologie du travail féminin (1769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2 at 2:06:54]]>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urs de géographie : l'Europe occidentale ; La Belgique ; Notions de cosmographie (1776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0 2012 at 12:06:27]]>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fluence des conventions internationales du travail sur la législation sociale de Belgique (1787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7 2012 at 10:06:18]]>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fluence des conventions internationales du travail sur la législation sociale de Belgique (1787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7 2012 at 10:06:06]]>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uvelle initiative de la République démocratique allemande pour la sécurité européenne (1798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2 at 4:07]]>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quoi des philosophes (19084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4 2012 at 11:09:13]]>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ats généraux hospitaliers liégeois : projet de programmation hospitalière pour la région liégeoise : réunion... 25 janvier 1968... (1941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0 2012 at 3:09:01]]>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jalizme na zachodzie Europy : czternäscie drüg do socjalizme (1958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 2012 at 10:10:11]]>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IV : journal de Bolivie (19634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3 2012 at 10:10:26]]>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III : textes politiques (1963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3 2012 at 10:10:27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mpire américain (19772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1 2012 at 11:10:20]]>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préparer l'avenir : propositions pour une action (19997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3 2012 at 10:10:38]]>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ros et civilisation, contribution à Freud (20049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5 2012 at 11:10:36]]>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élanges offerts à G. Jacquemyns (2056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2 at 11:11:03]]>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ulture et éducation: congrès des socialistes wallons tenu à la Maison de la Culture, Namur, Le 17 février 1968 (20615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7 2012 at 9:11:52]]>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(2066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1:11:45]]>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inquante ans de rapports entre patrons et ouvriers en Allemagne 1918-1968. Tome I : De 1918 à 1945 : la république de Weimar et le Troisième Reich (20706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4:11:31]]>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a-t-elle le temps de vivre ? (20784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3 2012 at 9:12:44]]>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ituationnisme ou la nouvelle internationale (20860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4 2012 at 3:12:53]]>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sarmement : les postes d'observation (20883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5 2012 at 10:12:54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emmes prévoyantes socialistes (265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56]]>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marxisme et l'individu: contribution à la philosohie marxiste de l'homme (2120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2 at 12:12:07]]>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eut-on être communiste aujourd'hui? (21203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2 at 12:12:37]]>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xisme et christianisme (21216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0 2012 at 9:12:05]]>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cord culturel franco-belge: vingtième anniversaire (21226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0 2012 at 12:12:49]]>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ologne : chiffres et faits (2130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 2013 at 1:01:49]]>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utodétermination et les droits de l'homme : le bilan de 1968 dans les deux Etats allemands (21833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2 2013 at 10:01:22]]>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ngt-deuxième rapport annuel (2213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9 2013 at 12:01:55]]>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uel de protection contre les radiations dans l'industrie. Partie VI : Radioprotection dans l'extraction et le traitement des minerais radioactifs (22602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4 2013 at 10:02:20]]>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uide pour la sécurité et l'hygiène dans les travaux forestiers (22606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4 2013 at 11:02:09]]>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gime économique de la Belgique (23110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8 2013 at 9:02:11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"Fonds de solidarité Truffaut-Delbrouck" (2652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9]]>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mmunisme utopique : le mouvement de mai (2323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4 2013 at 4:03:15]]>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ndes audio (2474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3 at 5:05:05]]>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troduction au socialisme rationnel de Colins (28398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3 at 4:11:47]]>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reddy Terwagne (2846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3 at 8:11:33]]>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ssor et développement de Liège et sa région (3323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04]]>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Jeunesse (3325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9:07:24]]></a:t>
            </a: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socialiste (332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3]]></a:t>
            </a: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ie privée (3326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9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laude Dejardin (2652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raits et hommages (332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1:07:24]]></a:t>
            </a: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onument Tchantchès (332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02]]></a:t>
            </a:r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ins de la Sauvenière (3328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11]]></a:t>
            </a:r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(33498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50]]></a:t>
            </a:r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Grand Liège (3349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28]]></a:t>
            </a:r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ervice de santé administratif : Tome 1 (35801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12:12:10]]></a:t>
            </a:r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s documentaires (3666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5 at 4:02:18]]></a:t>
            </a:r>
          </a:p>
        </p:txBody>
      </p:sp>
    </p:spTree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eorges Dejardin (2652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57]]></a:t>
            </a:r>
          </a:p>
        </p:txBody>
      </p:sp>
    </p:spTree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dition féminine (40272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42]]></a:t>
            </a:r>
          </a:p>
        </p:txBody>
      </p:sp>
    </p:spTree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grès internationaux (40272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11]]></a:t>
            </a:r>
          </a:p>
        </p:txBody>
      </p:sp>
    </p:spTree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ogement (40273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1]]></a:t>
            </a:r>
          </a:p>
        </p:txBody>
      </p:sp>
    </p:spTree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Œuvre nationale de l'enfance (40273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46]]></a:t>
            </a:r>
          </a:p>
        </p:txBody>
      </p:sp>
    </p:spTree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Office de réadaptation sociale (40274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42]]></a:t>
            </a:r>
          </a:p>
        </p:txBody>
      </p:sp>
    </p:spTree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édecine préventive (40274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9]]></a:t>
            </a:r>
          </a:p>
        </p:txBody>
      </p:sp>
    </p:spTree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scolaire de l'Athénée royal Liège 2 (40276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0]]></a:t>
            </a:r>
          </a:p>
        </p:txBody>
      </p:sp>
    </p:spTree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Quartier de Droixhe (40277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05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législatives fédérales 1968 (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7 2012 at 2:12:28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et Belgische Parlement (40953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7 2015 at 3:12:25]]></a:t>
            </a:r>
          </a:p>
        </p:txBody>
      </p:sp>
    </p:spTree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règne des mystificateurs (41037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6 2016 at 4:01:32]]></a:t>
            </a:r>
          </a:p>
        </p:txBody>
      </p:sp>
    </p:spTree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lques dossiers de l'Institut belge d'information et de documentation (41318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6 at 11:01:46]]></a:t>
            </a:r>
          </a:p>
        </p:txBody>
      </p:sp>
    </p:spTree>
  </p:cSld>
  <p:clrMapOvr>
    <a:masterClrMapping/>
  </p:clrMapOvr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ouis Donnay  (41326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6 at 3:01:11]]></a:t>
            </a:r>
          </a:p>
        </p:txBody>
      </p:sp>
    </p:spTree>
  </p:cSld>
  <p:clrMapOvr>
    <a:masterClrMapping/>
  </p:clrMapOvr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mmunistes français : essai d'ethnographie politique (41635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0 2016 at 3:02:14]]></a:t>
            </a:r>
          </a:p>
        </p:txBody>
      </p:sp>
    </p:spTree>
  </p:cSld>
  <p:clrMapOvr>
    <a:masterClrMapping/>
  </p:clrMapOvr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availlisme ? : de toekomst der arbeidersbewegingen in België (41640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6 at 2:02:11]]></a:t>
            </a:r>
          </a:p>
        </p:txBody>
      </p:sp>
    </p:spTree>
  </p:cSld>
  <p:clrMapOvr>
    <a:masterClrMapping/>
  </p:clrMapOvr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conomie régionale sans frontière : actes du colloque scientifique belgo-allemand d'économie régionale, Liège, octobre 1965 (41963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 2016 at 4:03:13]]></a:t>
            </a:r>
          </a:p>
        </p:txBody>
      </p:sp>
    </p:spTree>
  </p:cSld>
  <p:clrMapOvr>
    <a:masterClrMapping/>
  </p:clrMapOvr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hanger pour progresser : vingt-deuxième rapport annuel (41972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 2016 at 10:03:39]]></a:t>
            </a:r>
          </a:p>
        </p:txBody>
      </p:sp>
    </p:spTree>
  </p:cSld>
  <p:clrMapOvr>
    <a:masterClrMapping/>
  </p:clrMapOvr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roblèmes de main-d'oeuvre dans la Communauté en 1968 (42311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5 2016 at 11:03:25]]></a:t>
            </a:r>
          </a:p>
        </p:txBody>
      </p:sp>
    </p:spTree>
  </p:cSld>
  <p:clrMapOvr>
    <a:masterClrMapping/>
  </p:clrMapOvr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irection commerciale : aujourd'hui aux USA, demain en Europe (42313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5 2016 at 1:03:05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Pierre Digneffe (2652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4]]></a:t>
            </a:r>
          </a:p>
        </p:txBody>
      </p:sp>
    </p:spTree>
  </p:cSld>
  <p:clrMapOvr>
    <a:masterClrMapping/>
  </p:clrMapOvr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ssociation des Instituts d'études européennes : annuaire 1968-1968 (42333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30 2016 at 2:03:19]]></a:t>
            </a:r>
          </a:p>
        </p:txBody>
      </p:sp>
    </p:spTree>
  </p:cSld>
  <p:clrMapOvr>
    <a:masterClrMapping/>
  </p:clrMapOvr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emière histoire de la révolution de mai (42346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 2016 at 10:04:32]]></a:t>
            </a:r>
          </a:p>
        </p:txBody>
      </p:sp>
    </p:spTree>
  </p:cSld>
  <p:clrMapOvr>
    <a:masterClrMapping/>
  </p:clrMapOvr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régime parlementaire en Belgique (426319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6 2016 at 3:04:49]]></a:t>
            </a:r>
          </a:p>
        </p:txBody>
      </p:sp>
    </p:spTree>
  </p:cSld>
  <p:clrMapOvr>
    <a:masterClrMapping/>
  </p:clrMapOvr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inq études sur [l'] athéisme  [et le] marxisme (45689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6 at 3:11:54]]></a:t>
            </a:r>
          </a:p>
        </p:txBody>
      </p:sp>
    </p:spTree>
  </p:cSld>
  <p:clrMapOvr>
    <a:masterClrMapping/>
  </p:clrMapOvr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pécial De Gaulle : 1944 - 1968 (45998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6 at 11:12:30]]></a:t>
            </a:r>
          </a:p>
        </p:txBody>
      </p:sp>
    </p:spTree>
  </p:cSld>
  <p:clrMapOvr>
    <a:masterClrMapping/>
  </p:clrMapOvr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Mathieu Kisselstein (26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3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phonse Lapaille (265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54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ilbert Mottard (2653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54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ubert Rassart (265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31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ucien Carlier (1593)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éné Van Santbergen (2658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8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acques Yerna (2658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34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nstruction du socialisme en Chine (315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4 2009 at 9:12:59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mité de salut public (1793-1795) (3208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0 at 4:01:33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tes du 6e congrès international de Droit du Travail et de la Sécurité sociale (Stockholm 1966) (2581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1 2009 at 9:05:49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monde sans frontières : pour une politique de développement universel (32656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gauchisme : remède à la maladie sénile du communisme (3266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attitudes politiques en démocratie : esquisse d'une typologie (3267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roit à l'éducation : du principe aux réalisations : 1948-1968 (32685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juriste d'entreprise : XXème séminaire de la commission Droit et Vie des Affaires : congrès international tenu à Liège du 13 au 16 décembre 1967 (32686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ournée d'étude du 4 mai 1968 sur une politique bruxelloise en matière de logement (3269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du groupe de travail aux instances du Parti (327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une Belgique régionale et communautaire (32715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rmée Est-Allemande (32722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a Révolution ( 1920-1966 ) (3272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tes du 6e congrès international de Droit du Travail et de la Sécurité sociale (Stockholm 1966) (2581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1 2009 at 9:05:10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itoyens au pouvoir : 12 régions, 2000 communes (3273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opération en milieu rural israëlien (32740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ude sur la structure sociale et économique de la région Sieg-Lahn-Dill (3274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ocialistes belges et l'intégration européenne (32749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ffice central des fournitures (32755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uerre des Belges (3276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ège au passé prestigieux (3276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u village d'Hyon : fiefs et seigneurs de l'Ancien Régime (3277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onde est-il surpeuplé ? (3281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journée commémorative du 6 novembre 1967 (3282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tes du 6e congrès international de Droit du Travail et de la Sécurité sociale (Stockholm 1966) (2581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1 2009 at 9:05:17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rti socialiste belge vous présente son programme d'éducation nationale (3283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d'activité 1966 et rapport du comité médical supérieur des oeuvres de l'enfance 1967 (3283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41ème Rapport Annuel : 1967-1968 (3284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d'activité de l'Institut Interuniversitaire des Sciences Nucléaires du Fonds de la Recherche Scientifique Médicale et du Fonds de la Recherche Fondamentale Collective (3284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Horizons Socialistes de la science : Rapport n°1 (3286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'Etat socialiste : ici, maintenant et demain (32864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ampagne de Russie (3374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8 2010 at 4:03:42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audiovisuels (340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0 at 11:03:29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taxe sur la valeur ajoutée (25815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1 2009 at 9:05:43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REO (526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55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novation économique et l'entrepreneur (5371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4 2011 at 2:02:36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ifeste n° 2, avril 1968 (7168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8 2011 at 1:05:32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 Robert Hallez (736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1 at 2:05:12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mission de contact des organisations de jeunesse politique et Conseil National de la Jeunesse (737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1 at 3:05:38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ubert Lapaille (764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15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76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24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éfi européen (807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30 2011 at 9:06:14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re le Capital (2590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5 2009 at 8:05:55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Charles Gheude : inventaire dressé par J.L. Delattre (827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3 2011 at 9:07:07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ince de Capoue à Spa : l'exil d'un ancien candidat au trône de Belgique (834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5 2011 at 10:07:36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main l'Europe coopérative ? (8366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8 2011 at 1:07:14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speranto dans l'enseignement (843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0 2011 at 4:07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Guyanes (9097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4 2011 at 9:08:17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olupté d'être (960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 2011 at 2:09:50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ystème social : essai de théorie générale (9732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8 2011 at 2:09:18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ataille pour la paix 1956-1961 (9870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4 2011 at 3:09:07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tat c'est toi (999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0 2011 at 9:09:52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tat c'est toi (999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0 2011 at 9:09:50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pium des intellectuels (25988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9 2009 at 3:05:45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s de communes et grandes agglomérations urbaines (10211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6 2011 at 11:09:55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d'activité 1967-1968 (10287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6 2011 at 9:10:29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un modèle français du socialisme (10695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9 2011 at 3:10:55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forme et révolution (11223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7 2011 at 10:11:04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rxisme devant l'homme (1125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7 2011 at 2:11:20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conomie publique et coopérative en Belgique (1227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5 2011 at 4:12:13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uliette Vidal (124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2 2011 at 2:12:08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socialistes (1273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prévoyantes socialistes (1273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44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2">
  <a:themeElements>
    <a:clrScheme name="Theme4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217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2024-06-26T11:36:12Z</dcterms:created>
  <dcterms:modified xsi:type="dcterms:W3CDTF">2024-06-26T11:36:12Z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