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2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: Aperçu sur le socialisme scientifique (32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s, prix, profits (3281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2024-09-16T21:10:20Z</dcterms:created>
  <dcterms:modified xsi:type="dcterms:W3CDTF">2024-09-16T21:10:20Z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