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372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_rels/slide2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manifeste du parti communiste : Aperçu sur le socialisme scientifique (326713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1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alaires, prix, profits (328139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2024-09-16T21:10:20Z</dcterms:created>
  <dcterms:modified xsi:type="dcterms:W3CDTF">2024-09-16T21:10:20Z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