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416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erre Harmel - Arthur Haulot : pari pour l'homme : réflexions à l'aube du XXIe siècle (2088906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ecember 5 2012 at 11:12: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2024-09-16T22:22:07Z</dcterms:created>
  <dcterms:modified xsi:type="dcterms:W3CDTF">2024-09-16T22:22:07Z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