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presProps" Target="presProps.xml"/>
  <Relationship Id="rId7" Type="http://schemas.openxmlformats.org/officeDocument/2006/relationships/viewProps" Target="viewProps.xml"/>
  <Relationship Id="rId8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821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/>

</file>

<file path=ppt/slides/_rels/slide2.xml.rels><?xml version="1.0" encoding="UTF-8" standalone="yes"?>
<Relationships xmlns="http://schemas.openxmlformats.org/package/2006/relationships"/>

</file>

<file path=ppt/slides/_rels/slide3.xml.rels><?xml version="1.0" encoding="UTF-8" standalone="yes"?>
<Relationships xmlns="http://schemas.openxmlformats.org/package/2006/relationships"/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e manifeste communiste (326639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ebruary 11 2010 at 1:02:41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Révolution et contre révolution en Allemagne (327234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ebruary 11 2010 at 1:02:43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ntribution à la critique de l'économie politique (328135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ebruary 11 2010 at 1:02:4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3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2024-09-19T17:11:02Z</dcterms:created>
  <dcterms:modified xsi:type="dcterms:W3CDTF">2024-09-19T17:11:02Z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