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presProps" Target="presProps.xml"/>
  <Relationship Id="rId211" Type="http://schemas.openxmlformats.org/officeDocument/2006/relationships/viewProps" Target="viewProps.xml"/>
  <Relationship Id="rId2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165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4.jpg"/>
</Relationships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5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1.jpg"/>
</Relationships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e Congrès coopératif 29-30 septembre 1956 : rapports (17548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9:06:55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ports in China (1762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0:06:38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 socialistes N°3 (43058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0:05:25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1 (43057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0:05:42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im (1513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9:03:12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du Comité provincial d'aide aux familles des victimes d'accidents mortels du travail (2169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3 at 11:01:14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: cours d'éducation ouvrière (2079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1:12:46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dition sociale de la femme (3284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auté européenne du charbon et de l'acier: un exemple d'administration économique internationales (2121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3:12:33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auté Européenne du Charbon et de l'Acier : un exemple d'administration économique internationale (3275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SL et les travailleurs marocains (1947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1:09:48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rate et la conscience de l'homme (1731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11:05:19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. : Quelques aperçus de la politique sociale du Gouvernement 1954-1955 ; II : Problèmes actuels de l'Assurance contre la maladie (328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erventions de D. Chépilov devant l'assemblée générale de l'O.N.U. les 19, 21, 22 et 23 novembre 1956 (406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0 at 11:10:57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ngary's Fight for Freedom : a Special 96-pages picture Report (1968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2 at 2:10:48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manisme et société (780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12:06:27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ldings et démocratie économique (2039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1:11:56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jour de N. Boulganine et de N. Khrouchtchev en Inde, en Birmanie et en Afghanistan : 18 novembre - 19 décembre 1955 (1735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1:05:16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jour de N. Boulganine et de N. Khrouchtchev en Grande-Bretagne (3207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3:01:14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a relation entre logement et maladies sociales : l'exemple de la région liégeoise (3270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 populaire et bibliothèques publiques (1170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2:11:40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s sur la crise de notre temps (41372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6 at 4:01:34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teur que faire ? (42278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9:03:20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tes la vérité aux puissants : pour une politique de non violenceune proposition quaker (217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3 at 12:01:44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prononcé par Monsieur Paul Finet, [...], devant l'Association belge pour le Progrès Social le lundi 3 décembre 1956 à Liège (3274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au XXe Congrès du Parti communiste de l'Union soviétique le 18 février 1956 (1531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2:03:34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au XXe Congrès du Parti communiste de l'Union soviétique (1531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2:03:36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au XXe Congrès du Parti communiste de l'Union soviétique, le 16 février 1956 (1530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4:03:55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 ans de politique économique  : 1. faire régner la concurrence : 2. accroître la productivité : 3. protéger la monnaie (1225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:12:48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instruction publique à l'éducation nationale : conférence donnée le 16 mars 1956 à la tribune de la centrale régionale d'éducation ouvrière du Borinage (3283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formation des élites (42343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6 at 3:03:55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bats de l'Assemblée commune : compte rendu in extenso des séances (1950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11:09:14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ycle européen d'études des Nations-Unies sur les services sociaux pour les personnes agées : Wégimont, 4-14 septembre 1955 : programme européen de service social des Nations -Unies (3282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pratique de droit social et industriel, tome 1 (2594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:05:20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logique: premier fascicule: introduction historique: Antiquité (2118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2:12:11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logique: deuxième fascicule; Moyen-Age et Temps Modernes (2118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2:12:01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 : 1868-1886 (990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5 2011 at 4:09:07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6 - 1963 / Indicateur tenu par le Secrétaire Communal (3753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6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ves contre cartels et trusts : l'expérience suédoise (21054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59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statutaire 5, 6 et 7 mai 1956, rapport moral et administratif pour les années 1953-1954 et 1955 (1915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12:09:33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ditions de salaire et de travail pour nos travailleurs du batiment (227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4:02:55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je dirige mon entreprise (1451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1:02:55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0-1956 / Indicateur tenu par le Secrétaire Communal (3753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31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 ans d'histoire sociale en Belgique (225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4:02:18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trimestriel du Centre d'étude des problèmes sociaux indigènes : CEPSI (2252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11:02:4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e Congrès coopératif 29-30 septembre 1956 : compte-rendu (1754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9:06:1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6. ( Tome 2 ) (3269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bliographie des oeuvres de Karl Marx : avec en appendice un répertoire des oeuvres de Friedrich Engels (42556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6 at 10:04:10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visuelles (277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36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du régime parlementaire belge (4096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0 at 1:11:13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des relations publiques en Belgique (3274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4ème rapport général sur l'activité de la communauté (11avril 1955-8 avril 1956 ) (3274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3e contribution à l'étude de l'actualité économique : l'action syndicale (1908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2:09:43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es directives du XXème congrès du Parti Communiste de l'Union Soviétique pour le 6ème plan quinquénnal de l'U.R.S.S. ( 1956-1960 ) : 21 février 1956 (3273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es directives du XXe congrès du PCUS par le sixième plan quinquénal du développement de l'économie nationale de l'URSS (1956-1966) (3207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3:01:3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es directions du XXe congrès du Parti communiste de l'Union soviétique pour le 6e plan quinquennal de l'URSS (1956-1960) : 21 février 1956 (3207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2:01:50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'activité du Comité central du Parti Communiste de l'Union Soviétique au XXème congrès du Parti ( 14 février 1956 ) (327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trième réunion jointe des Membres de l'Assemblée consultative du Conseil de l'Europe et des membres de l'Assemblée commune de la Communauté Européenne du Charbon et de l'Acier ( 20 octobre 1956 ) : compte-rendu in extenso des débats (327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rante ans de police internationale (2061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4:11:02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u Comité central du Parti communiste de l'Union soviétique : directives du XXe congrès du Parti communiste de l'Union soviétique pour le sixième plan quinquénal de développement de l'économie nationale de l'URSS (1966-1960) (1561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0:03:1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amme pour le Congo et le Ruanda-Urundi : Congrès extraordinaire des 30 juin et 1er juillet 1956 (15756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12:04:2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sociaux de l'industrie charbonnière (1787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11:06:33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sociaux de l'industrie charbonnière (1787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11:06:02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de la politique des salaires en Asie (2254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3:02:25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et méthodes d'un enseignement non-confessionnel de la morale (32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catholiques et socialistes en matière d'éducation (963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1 at 3:09:53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conception rénovée de l'amortissement. (Extrait de l'allocution prononcée à l'assemblée générale des Actionnaires des Grands Magasins "A l'Innovation" du 18 déc. 1956 (3275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j'ai quitté l'Eglise romaine (1456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0:02:4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chrétienne et action ouvrière en Wallonie (2858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3 at 11:11:22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sociale et intégration européenne (834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9:07:48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ù va notre population ? Le problème démographique en Belgique et en Wallonie (10260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1 at 2:10:47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stacles à la mobilité des travailleurs et problème sociaux de réadaptation (3289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s'économie politique (2580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2:05:54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'économie politique (1502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11:03:1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'économie politique (2580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2:05:55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util, l'homme et ses conquêtes : 32 leçons d'économie sociale et de législation sociale (42631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6 at 3:04:20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sez mieux et plus vite (42338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6 at 11:03:36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eralisme en socialisme (45682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2:11:4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on minière du Haut-Katanga (326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dans l'entreprise (3289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osition universelle et internationale de Bruxelles 1958 fait le point (2120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2:12:42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osition de 1958 et la sécurité sociale (178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4:06:31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oyage de Patrice Périot (969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1 at 11:09:44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au congrès. Attribution de fonctions législatives au Gosplan. La question des nationalités ou de l' "autonomisation" (326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usts en Belgique : la concentration capitaliste (13361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4:02:3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sociaux dans la politique économique : actes du congrès du centenaire de la Société tenu à Bruxelles les 23, 24 et 25/09/1955 (175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11:06:36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u développement du socialisme (1337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:02:54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tis communistes d'Europe : 1919-1955 (41369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6 at 2:01:26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 professionnel et charges familiales de la femme ouvrière : enquête dans l'agglomération namuroise (2271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1:02:51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lections belges : explication de la répartition géographique des suffrages (9012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3:08:50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imensions du marché commun du charbon et de l'acier (1709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10:05:39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équences sociales du progrès technique : méthodologie (3139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09 at 2:12:33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paraisons internationales des salaires réels : étude méthodologique (22549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3:02:29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rétiens devant le Congo : trois documents importants sur les problèmes congolais (41174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6 at 2:01:26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pects sociaux de la coopération économique européenne : rapport d'un groupe d'experts (2255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3:02:28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apport secret de Khrouchtchev (1688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2:05:21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pouvantail malthusien (3279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et la société d'aujourd'hui (15309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1:03:13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Future of Socialism (42570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6 at 4:04:43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iscours de Poula (1779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1:06:10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et la culture en 1956 (770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11 at 2:06:26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alse tourne (816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11 at 9:07:38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rité sociale et l'emploi : introduction à une étude de la sécurité sociale (111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 2011 at 4:11:51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rité et les conditions de travail dans les mines (41175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6 at 3:01:15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gularisation de la production et de l'emploi dans les industries mécaniques (3234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0 at 9:01:34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 l'entreprise : principes et réalisations (1696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12 at 12:05:03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lance européenne... : illusions et réalités (1709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11:05:20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scolaire : en marge de quelques écrits récents (1769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2 at 2:06:3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e chemin de l'intégration européenne : premiers résultats pour le charbon et l'acier (7136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1 at 11:05:38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de Karl Marx (3373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2:03:43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belge sur l'alcool (4117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6 at 4:01:18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anti-alcoolique est-elle efficace ? (41175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6 at 2:01:16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anti-alcoolique est-elle efficace ? (1896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0:08:24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mation professionnelle dans les houillères des pays de la Communauté (3410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2:03:15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mation des syndiqués dans le monde : cinq années d'activités éducatives de la CISL (4234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6 at 2:03:57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9 (4305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0:05:1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 8 (43058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0:05:35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5 (43058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0:05:40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4 (43058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0:05: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2024-05-19T06:30:37Z</dcterms:created>
  <dcterms:modified xsi:type="dcterms:W3CDTF">2024-05-19T06:30:37Z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