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8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x discours prononcés à Genève dans la salle du quartier Saint-Gervais (1071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1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2024-05-17T05:08:21Z</dcterms:created>
  <dcterms:modified xsi:type="dcterms:W3CDTF">2024-05-17T05:08:21Z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