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1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tailles politiques et militaires sur l'Europe : témoignages (1932-1940) (3276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2024-06-26T15:26:28Z</dcterms:created>
  <dcterms:modified xsi:type="dcterms:W3CDTF">2024-06-26T15:26:28Z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