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286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se pour Jean Prolo (172228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y 24 2012 at 3:05: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2024-09-16T18:45:50Z</dcterms:created>
  <dcterms:modified xsi:type="dcterms:W3CDTF">2024-09-16T18:45:50Z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