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86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ibertés malades du pouvoir (82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1 2011 at 11:07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2024-07-05T08:59:38Z</dcterms:created>
  <dcterms:modified xsi:type="dcterms:W3CDTF">2024-07-05T08:59:38Z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