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553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ager le savoir : deux siècles de vulgarisation scientifique et technique au pays de Liège (36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2:05: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2024-07-03T20:37:50Z</dcterms:created>
  <dcterms:modified xsi:type="dcterms:W3CDTF">2024-07-03T20:37:50Z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