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2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contre révolution en Allemagne (327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 à la critique de l'économie politique (328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igion, Philosophie, Socialisme (328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2024-09-16T21:09:53Z</dcterms:created>
  <dcterms:modified xsi:type="dcterms:W3CDTF">2024-09-16T21:09:53Z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