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presProps" Target="presProps.xml"/>
  <Relationship Id="rId206" Type="http://schemas.openxmlformats.org/officeDocument/2006/relationships/viewProps" Target="viewProps.xml"/>
  <Relationship Id="rId20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74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l'école primaire, qu'allez-vous faire de vos enfants ? (25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0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uropéen : rédigée d'après des notes de cours par un groupe d'amis et d'élèves (1282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4:01:4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ia Chapdelaine : récit du Canada français (1295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43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illusions... désillusions ! : 15 août 1944-15 août 1945 (1301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:01:0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flamande (130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2:01:3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vidu et marxisme (130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2:01:33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URSS : première partie (1305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2:01:5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rnet noir : Troue in the milk (130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4:01:4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'ai choisi la liberté ! : la vie publique et privée d'un haut fonctionnaire soviétique (143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0:02:3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'ai choisi la liberté ! : la vie publique et privée d'un haut fonctionnaire soviétique (1439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34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de 1948 : et le monde d'aujourd'hui (145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5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r de l'homme... = The Root is Man : examen critique des fondements de l'action socialiste (149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14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ury Edition of the Communist Manifesto (1509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0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iel ou la vie de Shelley (151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0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onse à André Gide : lettre à Monsieur le Directeur de "La Gazette de Lausanne" (1519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0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e Mussolini (1942-1943) : al tempo del bas lomce e della carotta (152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33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ligne de partage des temps (152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2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élémentaire de droit civil belge : principes, doctrine, jurisprudence. T. 1 : Introduction, théorie générale des droits et des lois : personnes, la famille (154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3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nquième Congrès du Parti communiste de Yougoslavie du 21 au 28 juillet 1948 (1561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0:03:5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bureau au Congrès des 6, 7 et 8 novembre 1948 (1577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3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nce Nikhil (1588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0:04:23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Marshall ou l'Europe nécessaire au monde (1612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2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ples d'outre-mer et civilisation occidentale : semaines sociales de France (Lyon 1948, XXXVe session) : compte rendu in extenso des cours et conférences (161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1:04:3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de 1894 à 1914 : histoire intérieure (1661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3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cès de collaboration : Fernand de Brinon, Joseph Darnand, Jean Luchaire : compte rendu sténographique (167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4:05:0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Marcellin Berthelot (1688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4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Georges Sorel (171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1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insi fut assassiné Trotsky (173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4:05:18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u secrétaire de Goebbels (173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2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175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0:06:16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par Paul-Henri Spaak (175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2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politique du comité central du Parti communiste de Yougoslavie présenté au Ve Congrès du PCY (1779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17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e (179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0:07:4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V (190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 (190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2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taire 28-29 février et 1er mars 1948 : rapport moral et administratif pour les années 1946 et 1947 (1915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1:09:2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t de lucre (1961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 2012 at 11:10:5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ysiologie du Parti communiste français (200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2:10:30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générale belge (2010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5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stament nazi : mémoires d'Alfred Rosenberg (2017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2:11:2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des traîtres (2049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1:11:0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(2073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2:11:5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curseurs français du socialisme : de Condorcet à Proudhon (207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2:11:4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istentialisme ou marxisme? (208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: terre d'héroïsme (2103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10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des pays opprimés réclament la liberté, la démocratie et l'indépendance: compte rendu de la Conférence Internationale des partis socialistes des pays du Centre et de l'Est européen (212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1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;-L. David (224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0:02:42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, marxisme, matérialisme : essais critiques (282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:11:5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médecine sociale (2829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2:11:5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lcul statistique pour débutants (283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3 at 10:11:4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(2833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3 at 1:11:0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nd en uitbouw van de vlaamse beweging : de vlaamse beweging door van wal (2845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2:11:2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urces françaises du socialisme scientifique (2863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11:11:0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on soviétique et la question de Berlin (documents) (358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:12:5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ffort (359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1:12:0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de l'histoire en Wallonie (4099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11:01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talitarisme et droits de l'homme (4163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2:02:38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 l"impérialisme (4255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9:04:37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communiste français (4256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3:04:3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arom een "Kommunistisch" Manifest ? (4262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2:04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'ai choisi la liberté ! : la vie publique et privée d'un haut-fonctionnaire soviétique (4263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5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hilosophie de l'histoire : essai sur les limites de l'objectivité historique (259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2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 complémentaire publiée le 8 octobre 1947 par la Commission d'information instituée par S.M. le Roi Léopold III le 14 juillet 1946 (286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2:08:3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données immédiates de la conscience (287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3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talie (3213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u centre d'étude des problèmes sociaux indigènes, n°7 (3265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ligne de partage des temps (326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lemme France États-unis (326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problèmes de la politique extérieure (3265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 de 3ème guerre : grâce à  1) revalorisation de l'or, 2) la collaboration Travail 3) hauts salaires et faibles impôts, puissance et prospérité (326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, Friedrich Engels (326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assaut des obstacles : gares, viaducs, passages à niveau de l'agglomération liégeoise : situations et remèdes (326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dministrations chagées de l'économie dirigée en Grande-Bretagne et leur évolution depuis la guerre (327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lations entre patrons et ouvriers dans l'Angleterre d'aujourd'hui (327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tailles politiques et militaires sur l'Europe : témoignages (1932-1940) (3276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érique en Europe : Le Plan Marshall et la coopération intercontinentale (3276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pendant la contre-offensive de Von Rundstedt dans les Ardennes : décembre 1944-janvier 1945 (327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ncipauté de Liège (327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sous l'occupation de la Belgique (1940-1945) : l'arrestation, la déportation et l'éxécution des otages (327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, région de Huy-Namur (3276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Baalbek (327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gédie du marxisme : du manifeste communiste à la stratégie totalitaire : essai critique (3278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s organisateurs (3280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gine de la famille, de la propriété privée et de l'état (328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matières premières (3281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cis de la sécurité sociale des ouvriers,employés, mineurs, marins : texte à jour au 15 novembre 1948 (3282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est-elle en péril ? (328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provinciale de service social [...] créée par la Députation permanente du Conseil provincial de Liège (328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coopération (328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provinciale de la Belgique (328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ntreprise : vers un salaire humain. (328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ordinaire des 7,8 et 9 février 1948 : rapports sur les salaires dans les mines; le problème charbonnier; le statut des mineurs (3290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politique: 1936-1939 (409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1:11:5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des pays opprimés réclament la liberté, la démocratie et l'indépendance (71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11 at 10:05:3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ordinaire des 7, 8 et 9 février 1948 : rapports (736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10:05:2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français : cours provinciaux de sciences administratives et d'officier de police (787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0:06:3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hilosophie (classes de philosophie et de première supérieure). Tome I : Introduction générale : psychologie (79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9:06:2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hilosophie (classes de plilosophie et de première supérieure). Tome II : Logique, morale, philosophie générale (79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0:06:1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on coopérative groupe 300.000 personnes : en êtes-vous ? (899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3:08:20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(93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3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de 1848 et le Drapeau rouge (94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3:0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politique et économie sociale (950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2:08:4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sa destinée = Human destiny (976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1:09:4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éritable Francisco Ferrer (1024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2:10:2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héroïque de Rosa Luxembourg (10346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9:10:2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tern (1166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2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au XXe siècle (1170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0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réforme de la procédure pénale militaire (1170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écrivains belges : Louis Delattre, George Garnir, James Vandrunen (125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0:01:0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2024-05-20T16:06:33Z</dcterms:created>
  <dcterms:modified xsi:type="dcterms:W3CDTF">2024-05-20T16:06:33Z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