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54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vention de Jean-François Kahn : remettre l'homme au centre, une alternative humaniste (1067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10:10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2024-07-03T20:29:20Z</dcterms:created>
  <dcterms:modified xsi:type="dcterms:W3CDTF">2024-07-03T20:29:20Z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