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4399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ntien de l'ordre : étude des projets gouvernementaux 420-421-422-424 du 16 août 1962 et les amendements gouvernementaux (1437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3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2024-07-08T07:28:06Z</dcterms:created>
  <dcterms:modified xsi:type="dcterms:W3CDTF">2024-07-08T07:28:06Z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