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979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/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'insurrection prolétarienne de 1830 en Belgique (319604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January 13 2010 at 2:01:2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2024-09-19T21:34:51Z</dcterms:created>
  <dcterms:modified xsi:type="dcterms:W3CDTF">2024-09-19T21:34:51Z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