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979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surrection prolétarienne de 1830 en Belgique (3196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0 at 2:01: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2024-09-19T21:34:51Z</dcterms:created>
  <dcterms:modified xsi:type="dcterms:W3CDTF">2024-09-19T21:34:51Z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