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478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ux travailleurs de France : onze ans d'histoire socialiste (1889-1900) (32791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5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eilles histoires socialistes (32792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2024-09-16T04:52:07Z</dcterms:created>
  <dcterms:modified xsi:type="dcterms:W3CDTF">2024-09-16T04:52:07Z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