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75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emorqueur (1169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1 at 4:11:4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2024-05-18T19:14:15Z</dcterms:created>
  <dcterms:modified xsi:type="dcterms:W3CDTF">2024-05-18T19:14:15Z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