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9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de statut des étrangers : Comment ? Pourquoi ? Quoi ? : semaine de l'immigré 1972 (258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2024-05-18T20:18:00Z</dcterms:created>
  <dcterms:modified xsi:type="dcterms:W3CDTF">2024-05-18T20:18:00Z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