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699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ento défense-désarmement 1988 (19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4:10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2024-07-01T17:07:31Z</dcterms:created>
  <dcterms:modified xsi:type="dcterms:W3CDTF">2024-07-01T17:07:31Z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