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388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en Afrique ou trois ans dans l'Afrique centrale. Tome 1 (327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en Afrique ou trois ans dans l'Afrique centrale. Tome 2 (327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2024-07-05T23:35:40Z</dcterms:created>
  <dcterms:modified xsi:type="dcterms:W3CDTF">2024-07-05T23:35:40Z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