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72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6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8 brumaire de Louis Bonaparte (327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1, Le procès de la production du capital (328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2, Le procès de la production du capital (suite) (3281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5, Le procès de la circulation du capital (328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6, Le procès de la circulation du capital (suite) (328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7, Le procès de la circulation du capital (suite) (3281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8, Le procès de la circulation du capital (suite) (328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 : réponse à la philosophie de la misère de M. Proudhon (3281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2024-09-16T21:09:25Z</dcterms:created>
  <dcterms:modified xsi:type="dcterms:W3CDTF">2024-09-16T21:09:25Z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