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7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_rels/slide3.xml.rels><?xml version="1.0" encoding="UTF-8" standalone="yes"?>
<Relationships xmlns="http://schemas.openxmlformats.org/package/2006/relationships"/>

</file>

<file path=ppt/slides/_rels/slide4.xml.rels><?xml version="1.0" encoding="UTF-8" standalone="yes"?>
<Relationships xmlns="http://schemas.openxmlformats.org/package/2006/relationships"/>

</file>

<file path=ppt/slides/_rels/slide5.xml.rels><?xml version="1.0" encoding="UTF-8" standalone="yes"?>
<Relationships xmlns="http://schemas.openxmlformats.org/package/2006/relationships"/>

</file>

<file path=ppt/slides/_rels/slide6.xml.rels><?xml version="1.0" encoding="UTF-8" standalone="yes"?>
<Relationships xmlns="http://schemas.openxmlformats.org/package/2006/relationships"/>

</file>

<file path=ppt/slides/_rels/slide7.xml.rels><?xml version="1.0" encoding="UTF-8" standalone="yes"?>
<Relationships xmlns="http://schemas.openxmlformats.org/package/2006/relationships"/>

</file>

<file path=ppt/slides/_rels/slide8.xml.rels><?xml version="1.0" encoding="UTF-8" standalone="yes"?>
<Relationships xmlns="http://schemas.openxmlformats.org/package/2006/relationships"/>

</file>

<file path=ppt/slides/_rels/slide9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manifeste communiste (3266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18 brumaire de Louis Bonaparte (32757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4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1, Le procès de la production du capital (32812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2, Le procès de la production du capital (suite) (32812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5, Le procès de la circulation du capital (32813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6, Le procès de la circulation du capital (suite) (32813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7, Le procès de la circulation du capital (suite) (32813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8, Le procès de la circulation du capital (suite) (32813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isère de la philosophie : réponse à la philosophie de la misère de M. Proudhon (32813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2024-09-16T21:09:25Z</dcterms:created>
  <dcterms:modified xsi:type="dcterms:W3CDTF">2024-09-16T21:09:25Z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