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intellectuels et la politique (426043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ril 25 2016 at 9:04: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2024-09-16T22:26:00Z</dcterms:created>
  <dcterms:modified xsi:type="dcterms:W3CDTF">2024-09-16T22:26:00Z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