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518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de l'héritage (2010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2024-07-01T12:05:45Z</dcterms:created>
  <dcterms:modified xsi:type="dcterms:W3CDTF">2024-07-01T12:05:45Z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