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presProps" Target="presProps.xml"/>
  <Relationship Id="rId9" Type="http://schemas.openxmlformats.org/officeDocument/2006/relationships/viewProps" Target="viewProps.xml"/>
  <Relationship Id="rId10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21578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, n°217-218 (janv.- avril 1990) (21018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10:12:06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, n°219 (mai-juin 1990) (2102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12:12:24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, n°220 (juill.-aout 1990) (21032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1:12:20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, n°221 (sept.- oct. 1990) (21036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2:12:36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, n°222 (nov.- déc. 1990) (21040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3:12:1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3">
  <a:themeElements>
    <a:clrScheme name="Theme7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5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2024-05-20T10:05:07Z</dcterms:created>
  <dcterms:modified xsi:type="dcterms:W3CDTF">2024-05-20T10:05:07Z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