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881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9502_ca_object_representations_media_85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50577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lloy : quartier de la gare (ARC-C PHO VUE DOO2 VIR-00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2024-05-20T02:24:02Z</dcterms:created>
  <dcterms:modified xsi:type="dcterms:W3CDTF">2024-05-20T02:24:02Z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