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presProps" Target="presProps.xml"/>
  <Relationship Id="rId118" Type="http://schemas.openxmlformats.org/officeDocument/2006/relationships/viewProps" Target="viewProps.xml"/>
  <Relationship Id="rId1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674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114.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12.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2024-05-18T16:53:24Z</dcterms:created>
  <dcterms:modified xsi:type="dcterms:W3CDTF">2024-05-18T16:53:24Z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