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20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nées de domination bourgeoise 1830-1905 : essais (327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2024-07-03T10:52:17Z</dcterms:created>
  <dcterms:modified xsi:type="dcterms:W3CDTF">2024-07-03T10:52:17Z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