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presProps" Target="presProps.xml"/>
  <Relationship Id="rId131" Type="http://schemas.openxmlformats.org/officeDocument/2006/relationships/viewProps" Target="viewProps.xml"/>
  <Relationship Id="rId13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7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ènes et images de la vie naturelle (1495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1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196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0:10:4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re : roman (377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0:04:5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ciences administratives : état civil (3202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11:01:2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ciences administratives : nationalité (3201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4:01:0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rapport sur l'exercice 1942 et bilan 1942 = Hoofdkas voor het klein beoepskrediet : verslag over het dienstjaar 1942 en balans 1942 (33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1:03:1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rapport sur l'exercice 1941 et bilan 1941 = Hoofdkas voor het klein beoepskrediet : verslag over het dienstjaar 1941 en balans 1941 (33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1:03:2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à l'usage des officiers de l'Etat Civil (328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: les génies invisibles de la cité (1024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2:10:3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nature d'homme: ni ange, ni bête. (212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2:12:0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vilaine femme (1588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2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et la paix véritables basés sur la morale chrétienne : message de Noël précédé d'une lettre pastorale de S.E. le Cardinal Van Roey (1638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devant l'infini (1905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sage de la femme (315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corporatif : lois et conditions d'un régime corporatif en Belgique (210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1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pes de l'archéologie (328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s de l'homme (189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2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service social. Tome I : problèmes - modes détude - éléments de solution (2299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0:02:2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agricoles (230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0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gesse et la destinée (149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européenne (223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11:02:3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vivante de P.J. Proudhon. Tome 2e (152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8:03:2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vivante de P.J. Proudhon. Tome 1er (151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2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2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guerre (327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service social: tome II: les spécialisations du travail social (211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0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travail paysan (208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4:12:1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: essai biographique (4163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littéraire sur le Vicomte de Bonald (175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2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cales chez les pêcheurs de perles : Arabie - Zanzibar - Maldives - Ceylan (327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sins de Georges Junod (326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2024-05-20T16:06:48Z</dcterms:created>
  <dcterms:modified xsi:type="dcterms:W3CDTF">2024-05-20T16:06:48Z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